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047750" y="6953250"/>
            <a:ext cx="5238750" cy="3333750"/>
          </a:xfrm>
          <a:custGeom>
            <a:avLst/>
            <a:gdLst/>
            <a:ahLst/>
            <a:cxnLst/>
            <a:rect l="l" t="t" r="r" b="b"/>
            <a:pathLst>
              <a:path w="5238750" h="3333750">
                <a:moveTo>
                  <a:pt x="0" y="0"/>
                </a:moveTo>
                <a:lnTo>
                  <a:pt x="5238750" y="0"/>
                </a:lnTo>
                <a:lnTo>
                  <a:pt x="5238750" y="3333749"/>
                </a:lnTo>
                <a:lnTo>
                  <a:pt x="0" y="3333749"/>
                </a:lnTo>
                <a:lnTo>
                  <a:pt x="0" y="0"/>
                </a:lnTo>
                <a:close/>
              </a:path>
            </a:pathLst>
          </a:custGeom>
          <a:solidFill>
            <a:srgbClr val="60C8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047750" y="0"/>
            <a:ext cx="6257925" cy="3396615"/>
          </a:xfrm>
          <a:custGeom>
            <a:avLst/>
            <a:gdLst/>
            <a:ahLst/>
            <a:cxnLst/>
            <a:rect l="l" t="t" r="r" b="b"/>
            <a:pathLst>
              <a:path w="6257925" h="3396615">
                <a:moveTo>
                  <a:pt x="0" y="0"/>
                </a:moveTo>
                <a:lnTo>
                  <a:pt x="6257925" y="0"/>
                </a:lnTo>
                <a:lnTo>
                  <a:pt x="6257925" y="3396234"/>
                </a:lnTo>
                <a:lnTo>
                  <a:pt x="0" y="3396234"/>
                </a:lnTo>
                <a:lnTo>
                  <a:pt x="0" y="0"/>
                </a:lnTo>
                <a:close/>
              </a:path>
            </a:pathLst>
          </a:custGeom>
          <a:solidFill>
            <a:srgbClr val="49BE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8099" y="1461344"/>
            <a:ext cx="17151801" cy="5060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rgbClr val="1C453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rgbClr val="1C453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rgbClr val="1C453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5"/>
            <a:ext cx="18288000" cy="10287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18784" y="1324991"/>
            <a:ext cx="6250431" cy="6267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0" i="0">
                <a:solidFill>
                  <a:srgbClr val="1C453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35861" y="2334464"/>
            <a:ext cx="16416276" cy="30162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083418" y="467105"/>
            <a:ext cx="643255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10"/>
              </a:lnSpc>
            </a:pPr>
            <a:r>
              <a:rPr sz="1250" spc="-260" dirty="0">
                <a:latin typeface="Microsoft Sans Serif"/>
                <a:cs typeface="Microsoft Sans Serif"/>
              </a:rPr>
              <a:t>1</a:t>
            </a:r>
            <a:r>
              <a:rPr sz="1250" spc="114" dirty="0">
                <a:latin typeface="Microsoft Sans Serif"/>
                <a:cs typeface="Microsoft Sans Serif"/>
              </a:rPr>
              <a:t>7</a:t>
            </a:r>
            <a:r>
              <a:rPr sz="1250" spc="-5" dirty="0">
                <a:latin typeface="Microsoft Sans Serif"/>
                <a:cs typeface="Microsoft Sans Serif"/>
              </a:rPr>
              <a:t> </a:t>
            </a:r>
            <a:r>
              <a:rPr sz="1450" spc="25" dirty="0">
                <a:latin typeface="Microsoft Sans Serif"/>
                <a:cs typeface="Microsoft Sans Serif"/>
              </a:rPr>
              <a:t>N</a:t>
            </a:r>
            <a:r>
              <a:rPr sz="1450" spc="15" dirty="0">
                <a:latin typeface="Microsoft Sans Serif"/>
                <a:cs typeface="Microsoft Sans Serif"/>
              </a:rPr>
              <a:t>o</a:t>
            </a:r>
            <a:r>
              <a:rPr sz="1450" spc="-15" dirty="0">
                <a:latin typeface="Microsoft Sans Serif"/>
                <a:cs typeface="Microsoft Sans Serif"/>
              </a:rPr>
              <a:t>v</a:t>
            </a:r>
            <a:r>
              <a:rPr sz="1450" spc="55" dirty="0">
                <a:latin typeface="Microsoft Sans Serif"/>
                <a:cs typeface="Microsoft Sans Serif"/>
              </a:rPr>
              <a:t>e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711105" y="413334"/>
            <a:ext cx="1020444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105" dirty="0">
                <a:latin typeface="Microsoft Sans Serif"/>
                <a:cs typeface="Microsoft Sans Serif"/>
              </a:rPr>
              <a:t>m</a:t>
            </a:r>
            <a:r>
              <a:rPr sz="1450" spc="75" dirty="0">
                <a:latin typeface="Microsoft Sans Serif"/>
                <a:cs typeface="Microsoft Sans Serif"/>
              </a:rPr>
              <a:t>b</a:t>
            </a:r>
            <a:r>
              <a:rPr sz="1450" spc="35" dirty="0">
                <a:latin typeface="Microsoft Sans Serif"/>
                <a:cs typeface="Microsoft Sans Serif"/>
              </a:rPr>
              <a:t>e</a:t>
            </a:r>
            <a:r>
              <a:rPr sz="1450" spc="195" dirty="0">
                <a:latin typeface="Microsoft Sans Serif"/>
                <a:cs typeface="Microsoft Sans Serif"/>
              </a:rPr>
              <a:t>r</a:t>
            </a:r>
            <a:r>
              <a:rPr sz="1450" spc="-60" dirty="0">
                <a:latin typeface="Microsoft Sans Serif"/>
                <a:cs typeface="Microsoft Sans Serif"/>
              </a:rPr>
              <a:t> </a:t>
            </a:r>
            <a:r>
              <a:rPr sz="1250" spc="210" dirty="0">
                <a:latin typeface="Microsoft Sans Serif"/>
                <a:cs typeface="Microsoft Sans Serif"/>
              </a:rPr>
              <a:t>2</a:t>
            </a:r>
            <a:r>
              <a:rPr sz="1250" spc="285" dirty="0">
                <a:latin typeface="Microsoft Sans Serif"/>
                <a:cs typeface="Microsoft Sans Serif"/>
              </a:rPr>
              <a:t>0</a:t>
            </a:r>
            <a:r>
              <a:rPr sz="1250" spc="185" dirty="0">
                <a:latin typeface="Microsoft Sans Serif"/>
                <a:cs typeface="Microsoft Sans Serif"/>
              </a:rPr>
              <a:t>2</a:t>
            </a:r>
            <a:r>
              <a:rPr sz="1250" spc="305" dirty="0">
                <a:latin typeface="Microsoft Sans Serif"/>
                <a:cs typeface="Microsoft Sans Serif"/>
              </a:rPr>
              <a:t>4</a:t>
            </a:r>
            <a:endParaRPr sz="12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4078" y="3838890"/>
            <a:ext cx="14020800" cy="2484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00500" marR="5080" indent="-3988435">
              <a:lnSpc>
                <a:spcPts val="9900"/>
              </a:lnSpc>
              <a:tabLst>
                <a:tab pos="8167370" algn="l"/>
              </a:tabLst>
            </a:pPr>
            <a:r>
              <a:rPr sz="7850" spc="285" dirty="0">
                <a:solidFill>
                  <a:srgbClr val="1C453B"/>
                </a:solidFill>
                <a:latin typeface="Microsoft Sans Serif"/>
                <a:cs typeface="Microsoft Sans Serif"/>
              </a:rPr>
              <a:t>D</a:t>
            </a:r>
            <a:r>
              <a:rPr sz="7850" spc="100" dirty="0">
                <a:solidFill>
                  <a:srgbClr val="1C453B"/>
                </a:solidFill>
                <a:latin typeface="Microsoft Sans Serif"/>
                <a:cs typeface="Microsoft Sans Serif"/>
              </a:rPr>
              <a:t>i</a:t>
            </a:r>
            <a:r>
              <a:rPr sz="7850" spc="175" dirty="0">
                <a:solidFill>
                  <a:srgbClr val="1C453B"/>
                </a:solidFill>
                <a:latin typeface="Microsoft Sans Serif"/>
                <a:cs typeface="Microsoft Sans Serif"/>
              </a:rPr>
              <a:t>s</a:t>
            </a:r>
            <a:r>
              <a:rPr sz="7850" spc="-60" dirty="0">
                <a:solidFill>
                  <a:srgbClr val="1C453B"/>
                </a:solidFill>
                <a:latin typeface="Microsoft Sans Serif"/>
                <a:cs typeface="Microsoft Sans Serif"/>
              </a:rPr>
              <a:t>a</a:t>
            </a:r>
            <a:r>
              <a:rPr sz="7850" spc="70" dirty="0">
                <a:solidFill>
                  <a:srgbClr val="1C453B"/>
                </a:solidFill>
                <a:latin typeface="Microsoft Sans Serif"/>
                <a:cs typeface="Microsoft Sans Serif"/>
              </a:rPr>
              <a:t>s</a:t>
            </a:r>
            <a:r>
              <a:rPr sz="7850" spc="875" dirty="0">
                <a:solidFill>
                  <a:srgbClr val="1C453B"/>
                </a:solidFill>
                <a:latin typeface="Microsoft Sans Serif"/>
                <a:cs typeface="Microsoft Sans Serif"/>
              </a:rPr>
              <a:t>t</a:t>
            </a:r>
            <a:r>
              <a:rPr sz="7850" spc="245" dirty="0">
                <a:solidFill>
                  <a:srgbClr val="1C453B"/>
                </a:solidFill>
                <a:latin typeface="Microsoft Sans Serif"/>
                <a:cs typeface="Microsoft Sans Serif"/>
              </a:rPr>
              <a:t>e</a:t>
            </a:r>
            <a:r>
              <a:rPr sz="7850" spc="1380" dirty="0">
                <a:solidFill>
                  <a:srgbClr val="1C453B"/>
                </a:solidFill>
                <a:latin typeface="Microsoft Sans Serif"/>
                <a:cs typeface="Microsoft Sans Serif"/>
              </a:rPr>
              <a:t>r</a:t>
            </a:r>
            <a:r>
              <a:rPr sz="7850" spc="-575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7850" spc="-380" dirty="0">
                <a:solidFill>
                  <a:srgbClr val="1C453B"/>
                </a:solidFill>
                <a:latin typeface="Microsoft Sans Serif"/>
                <a:cs typeface="Microsoft Sans Serif"/>
              </a:rPr>
              <a:t>T</a:t>
            </a:r>
            <a:r>
              <a:rPr sz="7850" spc="690" dirty="0">
                <a:solidFill>
                  <a:srgbClr val="1C453B"/>
                </a:solidFill>
                <a:latin typeface="Microsoft Sans Serif"/>
                <a:cs typeface="Microsoft Sans Serif"/>
              </a:rPr>
              <a:t>w</a:t>
            </a:r>
            <a:r>
              <a:rPr sz="7850" spc="335" dirty="0">
                <a:solidFill>
                  <a:srgbClr val="1C453B"/>
                </a:solidFill>
                <a:latin typeface="Microsoft Sans Serif"/>
                <a:cs typeface="Microsoft Sans Serif"/>
              </a:rPr>
              <a:t>e</a:t>
            </a:r>
            <a:r>
              <a:rPr sz="7850" spc="165" dirty="0">
                <a:solidFill>
                  <a:srgbClr val="1C453B"/>
                </a:solidFill>
                <a:latin typeface="Microsoft Sans Serif"/>
                <a:cs typeface="Microsoft Sans Serif"/>
              </a:rPr>
              <a:t>e</a:t>
            </a:r>
            <a:r>
              <a:rPr sz="7850" spc="985" dirty="0">
                <a:solidFill>
                  <a:srgbClr val="1C453B"/>
                </a:solidFill>
                <a:latin typeface="Microsoft Sans Serif"/>
                <a:cs typeface="Microsoft Sans Serif"/>
              </a:rPr>
              <a:t>t</a:t>
            </a:r>
            <a:r>
              <a:rPr sz="7850" spc="160" dirty="0">
                <a:solidFill>
                  <a:srgbClr val="1C453B"/>
                </a:solidFill>
                <a:latin typeface="Microsoft Sans Serif"/>
                <a:cs typeface="Microsoft Sans Serif"/>
              </a:rPr>
              <a:t>s</a:t>
            </a:r>
            <a:r>
              <a:rPr sz="5850" spc="650" dirty="0">
                <a:solidFill>
                  <a:srgbClr val="1C453B"/>
                </a:solidFill>
                <a:latin typeface="Bahnschrift"/>
                <a:cs typeface="Bahnschrift"/>
              </a:rPr>
              <a:t>:</a:t>
            </a:r>
            <a:r>
              <a:rPr sz="5850" dirty="0">
                <a:solidFill>
                  <a:srgbClr val="1C453B"/>
                </a:solidFill>
                <a:latin typeface="Bahnschrift"/>
                <a:cs typeface="Bahnschrift"/>
              </a:rPr>
              <a:t>	</a:t>
            </a:r>
            <a:r>
              <a:rPr sz="7850" spc="430" dirty="0">
                <a:solidFill>
                  <a:srgbClr val="1C453B"/>
                </a:solidFill>
                <a:latin typeface="Microsoft Sans Serif"/>
                <a:cs typeface="Microsoft Sans Serif"/>
              </a:rPr>
              <a:t>N</a:t>
            </a:r>
            <a:r>
              <a:rPr sz="7850" spc="70" dirty="0">
                <a:solidFill>
                  <a:srgbClr val="1C453B"/>
                </a:solidFill>
                <a:latin typeface="Microsoft Sans Serif"/>
                <a:cs typeface="Microsoft Sans Serif"/>
              </a:rPr>
              <a:t>L</a:t>
            </a:r>
            <a:r>
              <a:rPr sz="7850" spc="295" dirty="0">
                <a:solidFill>
                  <a:srgbClr val="1C453B"/>
                </a:solidFill>
                <a:latin typeface="Microsoft Sans Serif"/>
                <a:cs typeface="Microsoft Sans Serif"/>
              </a:rPr>
              <a:t>P</a:t>
            </a:r>
            <a:r>
              <a:rPr sz="7850" spc="-575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7850" spc="-15" dirty="0">
                <a:solidFill>
                  <a:srgbClr val="1C453B"/>
                </a:solidFill>
                <a:latin typeface="Microsoft Sans Serif"/>
                <a:cs typeface="Microsoft Sans Serif"/>
              </a:rPr>
              <a:t>P</a:t>
            </a:r>
            <a:r>
              <a:rPr sz="7850" spc="1110" dirty="0">
                <a:solidFill>
                  <a:srgbClr val="1C453B"/>
                </a:solidFill>
                <a:latin typeface="Microsoft Sans Serif"/>
                <a:cs typeface="Microsoft Sans Serif"/>
              </a:rPr>
              <a:t>r</a:t>
            </a:r>
            <a:r>
              <a:rPr sz="7850" spc="445" dirty="0">
                <a:solidFill>
                  <a:srgbClr val="1C453B"/>
                </a:solidFill>
                <a:latin typeface="Microsoft Sans Serif"/>
                <a:cs typeface="Microsoft Sans Serif"/>
              </a:rPr>
              <a:t>o</a:t>
            </a:r>
            <a:r>
              <a:rPr sz="7850" spc="100" dirty="0">
                <a:solidFill>
                  <a:srgbClr val="1C453B"/>
                </a:solidFill>
                <a:latin typeface="Microsoft Sans Serif"/>
                <a:cs typeface="Microsoft Sans Serif"/>
              </a:rPr>
              <a:t>j</a:t>
            </a:r>
            <a:r>
              <a:rPr sz="7850" spc="335" dirty="0">
                <a:solidFill>
                  <a:srgbClr val="1C453B"/>
                </a:solidFill>
                <a:latin typeface="Microsoft Sans Serif"/>
                <a:cs typeface="Microsoft Sans Serif"/>
              </a:rPr>
              <a:t>e</a:t>
            </a:r>
            <a:r>
              <a:rPr sz="7850" spc="570" dirty="0">
                <a:solidFill>
                  <a:srgbClr val="1C453B"/>
                </a:solidFill>
                <a:latin typeface="Microsoft Sans Serif"/>
                <a:cs typeface="Microsoft Sans Serif"/>
              </a:rPr>
              <a:t>c</a:t>
            </a:r>
            <a:r>
              <a:rPr sz="7850" spc="1305" dirty="0">
                <a:solidFill>
                  <a:srgbClr val="1C453B"/>
                </a:solidFill>
                <a:latin typeface="Microsoft Sans Serif"/>
                <a:cs typeface="Microsoft Sans Serif"/>
              </a:rPr>
              <a:t>t  </a:t>
            </a:r>
            <a:r>
              <a:rPr sz="7850" spc="409" dirty="0">
                <a:solidFill>
                  <a:srgbClr val="1C453B"/>
                </a:solidFill>
                <a:latin typeface="Microsoft Sans Serif"/>
                <a:cs typeface="Microsoft Sans Serif"/>
              </a:rPr>
              <a:t>Presentation</a:t>
            </a:r>
            <a:endParaRPr sz="785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711106" y="6952462"/>
            <a:ext cx="7545705" cy="3335020"/>
          </a:xfrm>
          <a:custGeom>
            <a:avLst/>
            <a:gdLst/>
            <a:ahLst/>
            <a:cxnLst/>
            <a:rect l="l" t="t" r="r" b="b"/>
            <a:pathLst>
              <a:path w="7545705" h="3335020">
                <a:moveTo>
                  <a:pt x="7545400" y="3334537"/>
                </a:moveTo>
                <a:lnTo>
                  <a:pt x="6651917" y="0"/>
                </a:lnTo>
                <a:lnTo>
                  <a:pt x="0" y="1782381"/>
                </a:lnTo>
                <a:lnTo>
                  <a:pt x="415899" y="3334537"/>
                </a:lnTo>
                <a:lnTo>
                  <a:pt x="7545400" y="3334537"/>
                </a:lnTo>
                <a:close/>
              </a:path>
            </a:pathLst>
          </a:custGeom>
          <a:solidFill>
            <a:srgbClr val="93C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63280" y="0"/>
            <a:ext cx="5953760" cy="3561079"/>
          </a:xfrm>
          <a:custGeom>
            <a:avLst/>
            <a:gdLst/>
            <a:ahLst/>
            <a:cxnLst/>
            <a:rect l="l" t="t" r="r" b="b"/>
            <a:pathLst>
              <a:path w="5953759" h="3561079">
                <a:moveTo>
                  <a:pt x="5953140" y="3560734"/>
                </a:moveTo>
                <a:lnTo>
                  <a:pt x="0" y="3560734"/>
                </a:lnTo>
                <a:lnTo>
                  <a:pt x="0" y="0"/>
                </a:lnTo>
                <a:lnTo>
                  <a:pt x="5953140" y="0"/>
                </a:lnTo>
                <a:lnTo>
                  <a:pt x="5953140" y="3560734"/>
                </a:lnTo>
                <a:close/>
              </a:path>
            </a:pathLst>
          </a:custGeom>
          <a:solidFill>
            <a:srgbClr val="ACD6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68099" y="1461344"/>
            <a:ext cx="1426210" cy="506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50" spc="125" dirty="0">
                <a:solidFill>
                  <a:srgbClr val="1C453B"/>
                </a:solidFill>
                <a:latin typeface="Microsoft Sans Serif"/>
                <a:cs typeface="Microsoft Sans Serif"/>
              </a:rPr>
              <a:t>B</a:t>
            </a:r>
            <a:r>
              <a:rPr sz="3150" spc="100" dirty="0">
                <a:solidFill>
                  <a:srgbClr val="1C453B"/>
                </a:solidFill>
                <a:latin typeface="Microsoft Sans Serif"/>
                <a:cs typeface="Microsoft Sans Serif"/>
              </a:rPr>
              <a:t>e</a:t>
            </a:r>
            <a:r>
              <a:rPr sz="3150" spc="125" dirty="0">
                <a:solidFill>
                  <a:srgbClr val="1C453B"/>
                </a:solidFill>
                <a:latin typeface="Microsoft Sans Serif"/>
                <a:cs typeface="Microsoft Sans Serif"/>
              </a:rPr>
              <a:t>n</a:t>
            </a:r>
            <a:r>
              <a:rPr sz="3150" spc="120" dirty="0">
                <a:solidFill>
                  <a:srgbClr val="1C453B"/>
                </a:solidFill>
                <a:latin typeface="Microsoft Sans Serif"/>
                <a:cs typeface="Microsoft Sans Serif"/>
              </a:rPr>
              <a:t>n</a:t>
            </a:r>
            <a:r>
              <a:rPr sz="3150" spc="75" dirty="0">
                <a:solidFill>
                  <a:srgbClr val="1C453B"/>
                </a:solidFill>
                <a:latin typeface="Microsoft Sans Serif"/>
                <a:cs typeface="Microsoft Sans Serif"/>
              </a:rPr>
              <a:t>e</a:t>
            </a:r>
            <a:r>
              <a:rPr sz="3150" spc="475" dirty="0">
                <a:solidFill>
                  <a:srgbClr val="1C453B"/>
                </a:solidFill>
                <a:latin typeface="Microsoft Sans Serif"/>
                <a:cs typeface="Microsoft Sans Serif"/>
              </a:rPr>
              <a:t>t</a:t>
            </a:r>
            <a:endParaRPr sz="315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13260" y="1461344"/>
            <a:ext cx="1933575" cy="506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50" spc="110" dirty="0">
                <a:solidFill>
                  <a:srgbClr val="1C453B"/>
                </a:solidFill>
                <a:latin typeface="Microsoft Sans Serif"/>
                <a:cs typeface="Microsoft Sans Serif"/>
              </a:rPr>
              <a:t>University</a:t>
            </a:r>
            <a:endParaRPr sz="31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586239"/>
            <a:ext cx="3665854" cy="3700779"/>
          </a:xfrm>
          <a:custGeom>
            <a:avLst/>
            <a:gdLst/>
            <a:ahLst/>
            <a:cxnLst/>
            <a:rect l="l" t="t" r="r" b="b"/>
            <a:pathLst>
              <a:path w="3665854" h="3700779">
                <a:moveTo>
                  <a:pt x="0" y="3700759"/>
                </a:moveTo>
                <a:lnTo>
                  <a:pt x="3665585" y="3700759"/>
                </a:lnTo>
                <a:lnTo>
                  <a:pt x="3665585" y="0"/>
                </a:lnTo>
                <a:lnTo>
                  <a:pt x="0" y="0"/>
                </a:lnTo>
                <a:lnTo>
                  <a:pt x="0" y="3700759"/>
                </a:lnTo>
                <a:close/>
              </a:path>
            </a:pathLst>
          </a:custGeom>
          <a:solidFill>
            <a:srgbClr val="93C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517025" y="0"/>
            <a:ext cx="3771265" cy="3810000"/>
          </a:xfrm>
          <a:custGeom>
            <a:avLst/>
            <a:gdLst/>
            <a:ahLst/>
            <a:cxnLst/>
            <a:rect l="l" t="t" r="r" b="b"/>
            <a:pathLst>
              <a:path w="3771265" h="3810000">
                <a:moveTo>
                  <a:pt x="3770975" y="3809999"/>
                </a:moveTo>
                <a:lnTo>
                  <a:pt x="0" y="3809999"/>
                </a:lnTo>
                <a:lnTo>
                  <a:pt x="0" y="0"/>
                </a:lnTo>
                <a:lnTo>
                  <a:pt x="3770975" y="0"/>
                </a:lnTo>
                <a:lnTo>
                  <a:pt x="3770975" y="3809999"/>
                </a:lnTo>
                <a:close/>
              </a:path>
            </a:pathLst>
          </a:custGeom>
          <a:solidFill>
            <a:srgbClr val="ACD6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327377" y="8648176"/>
            <a:ext cx="7339965" cy="6267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950" spc="150" dirty="0">
                <a:solidFill>
                  <a:srgbClr val="1C453B"/>
                </a:solidFill>
                <a:latin typeface="Microsoft Sans Serif"/>
                <a:cs typeface="Microsoft Sans Serif"/>
              </a:rPr>
              <a:t>O</a:t>
            </a:r>
            <a:r>
              <a:rPr sz="3950" spc="65" dirty="0">
                <a:solidFill>
                  <a:srgbClr val="1C453B"/>
                </a:solidFill>
                <a:latin typeface="Microsoft Sans Serif"/>
                <a:cs typeface="Microsoft Sans Serif"/>
              </a:rPr>
              <a:t>v</a:t>
            </a:r>
            <a:r>
              <a:rPr sz="3950" spc="110" dirty="0">
                <a:solidFill>
                  <a:srgbClr val="1C453B"/>
                </a:solidFill>
                <a:latin typeface="Microsoft Sans Serif"/>
                <a:cs typeface="Microsoft Sans Serif"/>
              </a:rPr>
              <a:t>e</a:t>
            </a:r>
            <a:r>
              <a:rPr sz="3950" spc="560" dirty="0">
                <a:solidFill>
                  <a:srgbClr val="1C453B"/>
                </a:solidFill>
                <a:latin typeface="Microsoft Sans Serif"/>
                <a:cs typeface="Microsoft Sans Serif"/>
              </a:rPr>
              <a:t>r</a:t>
            </a:r>
            <a:r>
              <a:rPr sz="3950" spc="185" dirty="0">
                <a:solidFill>
                  <a:srgbClr val="1C453B"/>
                </a:solidFill>
                <a:latin typeface="Microsoft Sans Serif"/>
                <a:cs typeface="Microsoft Sans Serif"/>
              </a:rPr>
              <a:t>v</a:t>
            </a:r>
            <a:r>
              <a:rPr sz="3950" spc="40" dirty="0">
                <a:solidFill>
                  <a:srgbClr val="1C453B"/>
                </a:solidFill>
                <a:latin typeface="Microsoft Sans Serif"/>
                <a:cs typeface="Microsoft Sans Serif"/>
              </a:rPr>
              <a:t>i</a:t>
            </a:r>
            <a:r>
              <a:rPr sz="3950" dirty="0">
                <a:solidFill>
                  <a:srgbClr val="1C453B"/>
                </a:solidFill>
                <a:latin typeface="Microsoft Sans Serif"/>
                <a:cs typeface="Microsoft Sans Serif"/>
              </a:rPr>
              <a:t>e</a:t>
            </a:r>
            <a:r>
              <a:rPr sz="3950" spc="535" dirty="0">
                <a:solidFill>
                  <a:srgbClr val="1C453B"/>
                </a:solidFill>
                <a:latin typeface="Microsoft Sans Serif"/>
                <a:cs typeface="Microsoft Sans Serif"/>
              </a:rPr>
              <a:t>w</a:t>
            </a:r>
            <a:r>
              <a:rPr sz="3950" spc="-295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3950" spc="95" dirty="0">
                <a:solidFill>
                  <a:srgbClr val="1C453B"/>
                </a:solidFill>
                <a:latin typeface="Microsoft Sans Serif"/>
                <a:cs typeface="Microsoft Sans Serif"/>
              </a:rPr>
              <a:t>o</a:t>
            </a:r>
            <a:r>
              <a:rPr sz="3950" spc="525" dirty="0">
                <a:solidFill>
                  <a:srgbClr val="1C453B"/>
                </a:solidFill>
                <a:latin typeface="Microsoft Sans Serif"/>
                <a:cs typeface="Microsoft Sans Serif"/>
              </a:rPr>
              <a:t>f</a:t>
            </a:r>
            <a:r>
              <a:rPr sz="3950" spc="-295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3950" spc="195" dirty="0">
                <a:solidFill>
                  <a:srgbClr val="1C453B"/>
                </a:solidFill>
                <a:latin typeface="Microsoft Sans Serif"/>
                <a:cs typeface="Microsoft Sans Serif"/>
              </a:rPr>
              <a:t>N</a:t>
            </a:r>
            <a:r>
              <a:rPr sz="3950" spc="20" dirty="0">
                <a:solidFill>
                  <a:srgbClr val="1C453B"/>
                </a:solidFill>
                <a:latin typeface="Microsoft Sans Serif"/>
                <a:cs typeface="Microsoft Sans Serif"/>
              </a:rPr>
              <a:t>L</a:t>
            </a:r>
            <a:r>
              <a:rPr sz="3950" spc="130" dirty="0">
                <a:solidFill>
                  <a:srgbClr val="1C453B"/>
                </a:solidFill>
                <a:latin typeface="Microsoft Sans Serif"/>
                <a:cs typeface="Microsoft Sans Serif"/>
              </a:rPr>
              <a:t>P</a:t>
            </a:r>
            <a:r>
              <a:rPr sz="3950" spc="-295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3950" spc="200" dirty="0">
                <a:solidFill>
                  <a:srgbClr val="1C453B"/>
                </a:solidFill>
                <a:latin typeface="Microsoft Sans Serif"/>
                <a:cs typeface="Microsoft Sans Serif"/>
              </a:rPr>
              <a:t>p</a:t>
            </a:r>
            <a:r>
              <a:rPr sz="3950" spc="545" dirty="0">
                <a:solidFill>
                  <a:srgbClr val="1C453B"/>
                </a:solidFill>
                <a:latin typeface="Microsoft Sans Serif"/>
                <a:cs typeface="Microsoft Sans Serif"/>
              </a:rPr>
              <a:t>r</a:t>
            </a:r>
            <a:r>
              <a:rPr sz="3950" spc="204" dirty="0">
                <a:solidFill>
                  <a:srgbClr val="1C453B"/>
                </a:solidFill>
                <a:latin typeface="Microsoft Sans Serif"/>
                <a:cs typeface="Microsoft Sans Serif"/>
              </a:rPr>
              <a:t>o</a:t>
            </a:r>
            <a:r>
              <a:rPr sz="3950" spc="40" dirty="0">
                <a:solidFill>
                  <a:srgbClr val="1C453B"/>
                </a:solidFill>
                <a:latin typeface="Microsoft Sans Serif"/>
                <a:cs typeface="Microsoft Sans Serif"/>
              </a:rPr>
              <a:t>j</a:t>
            </a:r>
            <a:r>
              <a:rPr sz="3950" spc="155" dirty="0">
                <a:solidFill>
                  <a:srgbClr val="1C453B"/>
                </a:solidFill>
                <a:latin typeface="Microsoft Sans Serif"/>
                <a:cs typeface="Microsoft Sans Serif"/>
              </a:rPr>
              <a:t>e</a:t>
            </a:r>
            <a:r>
              <a:rPr sz="3950" spc="270" dirty="0">
                <a:solidFill>
                  <a:srgbClr val="1C453B"/>
                </a:solidFill>
                <a:latin typeface="Microsoft Sans Serif"/>
                <a:cs typeface="Microsoft Sans Serif"/>
              </a:rPr>
              <a:t>c</a:t>
            </a:r>
            <a:r>
              <a:rPr sz="3950" spc="665" dirty="0">
                <a:solidFill>
                  <a:srgbClr val="1C453B"/>
                </a:solidFill>
                <a:latin typeface="Microsoft Sans Serif"/>
                <a:cs typeface="Microsoft Sans Serif"/>
              </a:rPr>
              <a:t>t</a:t>
            </a:r>
            <a:r>
              <a:rPr sz="3950" spc="-295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3950" spc="360" dirty="0">
                <a:solidFill>
                  <a:srgbClr val="1C453B"/>
                </a:solidFill>
                <a:latin typeface="Microsoft Sans Serif"/>
                <a:cs typeface="Microsoft Sans Serif"/>
              </a:rPr>
              <a:t>f</a:t>
            </a:r>
            <a:r>
              <a:rPr sz="3950" spc="180" dirty="0">
                <a:solidFill>
                  <a:srgbClr val="1C453B"/>
                </a:solidFill>
                <a:latin typeface="Microsoft Sans Serif"/>
                <a:cs typeface="Microsoft Sans Serif"/>
              </a:rPr>
              <a:t>o</a:t>
            </a:r>
            <a:r>
              <a:rPr sz="3950" spc="229" dirty="0">
                <a:solidFill>
                  <a:srgbClr val="1C453B"/>
                </a:solidFill>
                <a:latin typeface="Microsoft Sans Serif"/>
                <a:cs typeface="Microsoft Sans Serif"/>
              </a:rPr>
              <a:t>c</a:t>
            </a:r>
            <a:r>
              <a:rPr sz="3950" spc="90" dirty="0">
                <a:solidFill>
                  <a:srgbClr val="1C453B"/>
                </a:solidFill>
                <a:latin typeface="Microsoft Sans Serif"/>
                <a:cs typeface="Microsoft Sans Serif"/>
              </a:rPr>
              <a:t>u</a:t>
            </a:r>
            <a:r>
              <a:rPr sz="3950" spc="155" dirty="0">
                <a:solidFill>
                  <a:srgbClr val="1C453B"/>
                </a:solidFill>
                <a:latin typeface="Microsoft Sans Serif"/>
                <a:cs typeface="Microsoft Sans Serif"/>
              </a:rPr>
              <a:t>s</a:t>
            </a:r>
            <a:endParaRPr sz="395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46800" y="1333500"/>
            <a:ext cx="7592059" cy="8001000"/>
            <a:chOff x="946800" y="1333500"/>
            <a:chExt cx="7592059" cy="80010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6800" y="1333500"/>
              <a:ext cx="7591440" cy="800099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46800" y="1333500"/>
              <a:ext cx="7591425" cy="8001000"/>
            </a:xfrm>
            <a:custGeom>
              <a:avLst/>
              <a:gdLst/>
              <a:ahLst/>
              <a:cxnLst/>
              <a:rect l="l" t="t" r="r" b="b"/>
              <a:pathLst>
                <a:path w="7591425" h="8001000">
                  <a:moveTo>
                    <a:pt x="7211853" y="8001000"/>
                  </a:moveTo>
                  <a:lnTo>
                    <a:pt x="379571" y="8001000"/>
                  </a:lnTo>
                  <a:lnTo>
                    <a:pt x="370253" y="8000885"/>
                  </a:lnTo>
                  <a:lnTo>
                    <a:pt x="323876" y="7996891"/>
                  </a:lnTo>
                  <a:lnTo>
                    <a:pt x="278337" y="7987251"/>
                  </a:lnTo>
                  <a:lnTo>
                    <a:pt x="234315" y="7972101"/>
                  </a:lnTo>
                  <a:lnTo>
                    <a:pt x="192478" y="7951683"/>
                  </a:lnTo>
                  <a:lnTo>
                    <a:pt x="153460" y="7926301"/>
                  </a:lnTo>
                  <a:lnTo>
                    <a:pt x="117843" y="7896332"/>
                  </a:lnTo>
                  <a:lnTo>
                    <a:pt x="86158" y="7862230"/>
                  </a:lnTo>
                  <a:lnTo>
                    <a:pt x="58887" y="7824492"/>
                  </a:lnTo>
                  <a:lnTo>
                    <a:pt x="36442" y="7783716"/>
                  </a:lnTo>
                  <a:lnTo>
                    <a:pt x="19158" y="7740497"/>
                  </a:lnTo>
                  <a:lnTo>
                    <a:pt x="7293" y="7695476"/>
                  </a:lnTo>
                  <a:lnTo>
                    <a:pt x="1028" y="7649348"/>
                  </a:lnTo>
                  <a:lnTo>
                    <a:pt x="0" y="7621428"/>
                  </a:lnTo>
                  <a:lnTo>
                    <a:pt x="0" y="379571"/>
                  </a:lnTo>
                  <a:lnTo>
                    <a:pt x="2854" y="333104"/>
                  </a:lnTo>
                  <a:lnTo>
                    <a:pt x="11375" y="287342"/>
                  </a:lnTo>
                  <a:lnTo>
                    <a:pt x="25432" y="242968"/>
                  </a:lnTo>
                  <a:lnTo>
                    <a:pt x="44819" y="200642"/>
                  </a:lnTo>
                  <a:lnTo>
                    <a:pt x="69241" y="161008"/>
                  </a:lnTo>
                  <a:lnTo>
                    <a:pt x="98327" y="124666"/>
                  </a:lnTo>
                  <a:lnTo>
                    <a:pt x="131643" y="92158"/>
                  </a:lnTo>
                  <a:lnTo>
                    <a:pt x="168692" y="63969"/>
                  </a:lnTo>
                  <a:lnTo>
                    <a:pt x="208914" y="40527"/>
                  </a:lnTo>
                  <a:lnTo>
                    <a:pt x="251697" y="22187"/>
                  </a:lnTo>
                  <a:lnTo>
                    <a:pt x="296403" y="9223"/>
                  </a:lnTo>
                  <a:lnTo>
                    <a:pt x="342366" y="1827"/>
                  </a:lnTo>
                  <a:lnTo>
                    <a:pt x="379571" y="0"/>
                  </a:lnTo>
                  <a:lnTo>
                    <a:pt x="7211853" y="0"/>
                  </a:lnTo>
                  <a:lnTo>
                    <a:pt x="7258320" y="2854"/>
                  </a:lnTo>
                  <a:lnTo>
                    <a:pt x="7304080" y="11375"/>
                  </a:lnTo>
                  <a:lnTo>
                    <a:pt x="7348456" y="25432"/>
                  </a:lnTo>
                  <a:lnTo>
                    <a:pt x="7390780" y="44819"/>
                  </a:lnTo>
                  <a:lnTo>
                    <a:pt x="7430416" y="69241"/>
                  </a:lnTo>
                  <a:lnTo>
                    <a:pt x="7466755" y="98327"/>
                  </a:lnTo>
                  <a:lnTo>
                    <a:pt x="7499266" y="131643"/>
                  </a:lnTo>
                  <a:lnTo>
                    <a:pt x="7527455" y="168692"/>
                  </a:lnTo>
                  <a:lnTo>
                    <a:pt x="7550899" y="208914"/>
                  </a:lnTo>
                  <a:lnTo>
                    <a:pt x="7569236" y="251697"/>
                  </a:lnTo>
                  <a:lnTo>
                    <a:pt x="7582201" y="296403"/>
                  </a:lnTo>
                  <a:lnTo>
                    <a:pt x="7589596" y="342366"/>
                  </a:lnTo>
                  <a:lnTo>
                    <a:pt x="7591425" y="379571"/>
                  </a:lnTo>
                  <a:lnTo>
                    <a:pt x="7591425" y="7621428"/>
                  </a:lnTo>
                  <a:lnTo>
                    <a:pt x="7588569" y="7667895"/>
                  </a:lnTo>
                  <a:lnTo>
                    <a:pt x="7580050" y="7713655"/>
                  </a:lnTo>
                  <a:lnTo>
                    <a:pt x="7565993" y="7758031"/>
                  </a:lnTo>
                  <a:lnTo>
                    <a:pt x="7546600" y="7800355"/>
                  </a:lnTo>
                  <a:lnTo>
                    <a:pt x="7522183" y="7839991"/>
                  </a:lnTo>
                  <a:lnTo>
                    <a:pt x="7493098" y="7876330"/>
                  </a:lnTo>
                  <a:lnTo>
                    <a:pt x="7459781" y="7908837"/>
                  </a:lnTo>
                  <a:lnTo>
                    <a:pt x="7422727" y="7937030"/>
                  </a:lnTo>
                  <a:lnTo>
                    <a:pt x="7382510" y="7960470"/>
                  </a:lnTo>
                  <a:lnTo>
                    <a:pt x="7339728" y="7978810"/>
                  </a:lnTo>
                  <a:lnTo>
                    <a:pt x="7295018" y="7991776"/>
                  </a:lnTo>
                  <a:lnTo>
                    <a:pt x="7249058" y="7999171"/>
                  </a:lnTo>
                  <a:lnTo>
                    <a:pt x="7211853" y="8001000"/>
                  </a:lnTo>
                  <a:close/>
                </a:path>
              </a:pathLst>
            </a:custGeom>
            <a:solidFill>
              <a:srgbClr val="49BE9A">
                <a:alpha val="666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03850" y="413334"/>
            <a:ext cx="1639570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45" dirty="0">
                <a:latin typeface="Microsoft Sans Serif"/>
                <a:cs typeface="Microsoft Sans Serif"/>
              </a:rPr>
              <a:t>B</a:t>
            </a:r>
            <a:r>
              <a:rPr sz="1450" spc="35" dirty="0">
                <a:latin typeface="Microsoft Sans Serif"/>
                <a:cs typeface="Microsoft Sans Serif"/>
              </a:rPr>
              <a:t>e</a:t>
            </a:r>
            <a:r>
              <a:rPr sz="1450" spc="45" dirty="0">
                <a:latin typeface="Microsoft Sans Serif"/>
                <a:cs typeface="Microsoft Sans Serif"/>
              </a:rPr>
              <a:t>nn</a:t>
            </a:r>
            <a:r>
              <a:rPr sz="1450" spc="20" dirty="0">
                <a:latin typeface="Microsoft Sans Serif"/>
                <a:cs typeface="Microsoft Sans Serif"/>
              </a:rPr>
              <a:t>e</a:t>
            </a:r>
            <a:r>
              <a:rPr sz="1450" spc="125" dirty="0">
                <a:latin typeface="Microsoft Sans Serif"/>
                <a:cs typeface="Microsoft Sans Serif"/>
              </a:rPr>
              <a:t>t</a:t>
            </a:r>
            <a:r>
              <a:rPr sz="1450" spc="215" dirty="0">
                <a:latin typeface="Microsoft Sans Serif"/>
                <a:cs typeface="Microsoft Sans Serif"/>
              </a:rPr>
              <a:t>t</a:t>
            </a:r>
            <a:r>
              <a:rPr sz="1450" spc="-60" dirty="0">
                <a:latin typeface="Microsoft Sans Serif"/>
                <a:cs typeface="Microsoft Sans Serif"/>
              </a:rPr>
              <a:t> </a:t>
            </a:r>
            <a:r>
              <a:rPr sz="1450" dirty="0">
                <a:latin typeface="Microsoft Sans Serif"/>
                <a:cs typeface="Microsoft Sans Serif"/>
              </a:rPr>
              <a:t>U</a:t>
            </a:r>
            <a:r>
              <a:rPr sz="1450" spc="45" dirty="0">
                <a:latin typeface="Microsoft Sans Serif"/>
                <a:cs typeface="Microsoft Sans Serif"/>
              </a:rPr>
              <a:t>n</a:t>
            </a:r>
            <a:r>
              <a:rPr sz="1450" spc="-15" dirty="0">
                <a:latin typeface="Microsoft Sans Serif"/>
                <a:cs typeface="Microsoft Sans Serif"/>
              </a:rPr>
              <a:t>iv</a:t>
            </a:r>
            <a:r>
              <a:rPr sz="1450" spc="35" dirty="0">
                <a:latin typeface="Microsoft Sans Serif"/>
                <a:cs typeface="Microsoft Sans Serif"/>
              </a:rPr>
              <a:t>e</a:t>
            </a:r>
            <a:r>
              <a:rPr sz="1450" spc="150" dirty="0">
                <a:latin typeface="Microsoft Sans Serif"/>
                <a:cs typeface="Microsoft Sans Serif"/>
              </a:rPr>
              <a:t>r</a:t>
            </a:r>
            <a:r>
              <a:rPr sz="1450" spc="15" dirty="0">
                <a:latin typeface="Microsoft Sans Serif"/>
                <a:cs typeface="Microsoft Sans Serif"/>
              </a:rPr>
              <a:t>s</a:t>
            </a:r>
            <a:r>
              <a:rPr sz="1450" spc="-15" dirty="0">
                <a:latin typeface="Microsoft Sans Serif"/>
                <a:cs typeface="Microsoft Sans Serif"/>
              </a:rPr>
              <a:t>i</a:t>
            </a:r>
            <a:r>
              <a:rPr sz="1450" spc="145" dirty="0">
                <a:latin typeface="Microsoft Sans Serif"/>
                <a:cs typeface="Microsoft Sans Serif"/>
              </a:rPr>
              <a:t>t</a:t>
            </a:r>
            <a:r>
              <a:rPr sz="1450" spc="50" dirty="0">
                <a:latin typeface="Microsoft Sans Serif"/>
                <a:cs typeface="Microsoft Sans Serif"/>
              </a:rPr>
              <a:t>y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070870" y="413334"/>
            <a:ext cx="1660525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50" spc="-260" dirty="0">
                <a:latin typeface="Microsoft Sans Serif"/>
                <a:cs typeface="Microsoft Sans Serif"/>
              </a:rPr>
              <a:t>1</a:t>
            </a:r>
            <a:r>
              <a:rPr sz="1250" spc="114" dirty="0">
                <a:latin typeface="Microsoft Sans Serif"/>
                <a:cs typeface="Microsoft Sans Serif"/>
              </a:rPr>
              <a:t>7</a:t>
            </a:r>
            <a:r>
              <a:rPr sz="1250" spc="-5" dirty="0">
                <a:latin typeface="Microsoft Sans Serif"/>
                <a:cs typeface="Microsoft Sans Serif"/>
              </a:rPr>
              <a:t> </a:t>
            </a:r>
            <a:r>
              <a:rPr sz="1450" spc="25" dirty="0">
                <a:latin typeface="Microsoft Sans Serif"/>
                <a:cs typeface="Microsoft Sans Serif"/>
              </a:rPr>
              <a:t>N</a:t>
            </a:r>
            <a:r>
              <a:rPr sz="1450" spc="15" dirty="0">
                <a:latin typeface="Microsoft Sans Serif"/>
                <a:cs typeface="Microsoft Sans Serif"/>
              </a:rPr>
              <a:t>o</a:t>
            </a:r>
            <a:r>
              <a:rPr sz="1450" spc="-15" dirty="0">
                <a:latin typeface="Microsoft Sans Serif"/>
                <a:cs typeface="Microsoft Sans Serif"/>
              </a:rPr>
              <a:t>v</a:t>
            </a:r>
            <a:r>
              <a:rPr sz="1450" spc="35" dirty="0">
                <a:latin typeface="Microsoft Sans Serif"/>
                <a:cs typeface="Microsoft Sans Serif"/>
              </a:rPr>
              <a:t>e</a:t>
            </a:r>
            <a:r>
              <a:rPr sz="1450" spc="105" dirty="0">
                <a:latin typeface="Microsoft Sans Serif"/>
                <a:cs typeface="Microsoft Sans Serif"/>
              </a:rPr>
              <a:t>m</a:t>
            </a:r>
            <a:r>
              <a:rPr sz="1450" spc="75" dirty="0">
                <a:latin typeface="Microsoft Sans Serif"/>
                <a:cs typeface="Microsoft Sans Serif"/>
              </a:rPr>
              <a:t>b</a:t>
            </a:r>
            <a:r>
              <a:rPr sz="1450" spc="35" dirty="0">
                <a:latin typeface="Microsoft Sans Serif"/>
                <a:cs typeface="Microsoft Sans Serif"/>
              </a:rPr>
              <a:t>e</a:t>
            </a:r>
            <a:r>
              <a:rPr sz="1450" spc="195" dirty="0">
                <a:latin typeface="Microsoft Sans Serif"/>
                <a:cs typeface="Microsoft Sans Serif"/>
              </a:rPr>
              <a:t>r</a:t>
            </a:r>
            <a:r>
              <a:rPr sz="1450" spc="-60" dirty="0">
                <a:latin typeface="Microsoft Sans Serif"/>
                <a:cs typeface="Microsoft Sans Serif"/>
              </a:rPr>
              <a:t> </a:t>
            </a:r>
            <a:r>
              <a:rPr sz="1250" spc="210" dirty="0">
                <a:latin typeface="Microsoft Sans Serif"/>
                <a:cs typeface="Microsoft Sans Serif"/>
              </a:rPr>
              <a:t>2</a:t>
            </a:r>
            <a:r>
              <a:rPr sz="1250" spc="285" dirty="0">
                <a:latin typeface="Microsoft Sans Serif"/>
                <a:cs typeface="Microsoft Sans Serif"/>
              </a:rPr>
              <a:t>0</a:t>
            </a:r>
            <a:r>
              <a:rPr sz="1250" spc="185" dirty="0">
                <a:latin typeface="Microsoft Sans Serif"/>
                <a:cs typeface="Microsoft Sans Serif"/>
              </a:rPr>
              <a:t>2</a:t>
            </a:r>
            <a:r>
              <a:rPr sz="1250" spc="305" dirty="0">
                <a:latin typeface="Microsoft Sans Serif"/>
                <a:cs typeface="Microsoft Sans Serif"/>
              </a:rPr>
              <a:t>4</a:t>
            </a:r>
            <a:endParaRPr sz="125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27377" y="7854843"/>
            <a:ext cx="1723389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35" dirty="0">
                <a:solidFill>
                  <a:srgbClr val="1C453B"/>
                </a:solidFill>
                <a:latin typeface="Microsoft Sans Serif"/>
                <a:cs typeface="Microsoft Sans Serif"/>
              </a:rPr>
              <a:t>I</a:t>
            </a:r>
            <a:r>
              <a:rPr sz="2100" spc="130" dirty="0">
                <a:solidFill>
                  <a:srgbClr val="1C453B"/>
                </a:solidFill>
                <a:latin typeface="Microsoft Sans Serif"/>
                <a:cs typeface="Microsoft Sans Serif"/>
              </a:rPr>
              <a:t>n</a:t>
            </a:r>
            <a:r>
              <a:rPr sz="2100" spc="325" dirty="0">
                <a:solidFill>
                  <a:srgbClr val="1C453B"/>
                </a:solidFill>
                <a:latin typeface="Microsoft Sans Serif"/>
                <a:cs typeface="Microsoft Sans Serif"/>
              </a:rPr>
              <a:t>t</a:t>
            </a:r>
            <a:r>
              <a:rPr sz="2100" spc="365" dirty="0">
                <a:solidFill>
                  <a:srgbClr val="1C453B"/>
                </a:solidFill>
                <a:latin typeface="Microsoft Sans Serif"/>
                <a:cs typeface="Microsoft Sans Serif"/>
              </a:rPr>
              <a:t>r</a:t>
            </a:r>
            <a:r>
              <a:rPr sz="2100" spc="170" dirty="0">
                <a:solidFill>
                  <a:srgbClr val="1C453B"/>
                </a:solidFill>
                <a:latin typeface="Microsoft Sans Serif"/>
                <a:cs typeface="Microsoft Sans Serif"/>
              </a:rPr>
              <a:t>o</a:t>
            </a:r>
            <a:r>
              <a:rPr sz="2100" spc="175" dirty="0">
                <a:solidFill>
                  <a:srgbClr val="1C453B"/>
                </a:solidFill>
                <a:latin typeface="Microsoft Sans Serif"/>
                <a:cs typeface="Microsoft Sans Serif"/>
              </a:rPr>
              <a:t>d</a:t>
            </a:r>
            <a:r>
              <a:rPr sz="2100" spc="155" dirty="0">
                <a:solidFill>
                  <a:srgbClr val="1C453B"/>
                </a:solidFill>
                <a:latin typeface="Microsoft Sans Serif"/>
                <a:cs typeface="Microsoft Sans Serif"/>
              </a:rPr>
              <a:t>u</a:t>
            </a:r>
            <a:r>
              <a:rPr sz="2100" spc="215" dirty="0">
                <a:solidFill>
                  <a:srgbClr val="1C453B"/>
                </a:solidFill>
                <a:latin typeface="Microsoft Sans Serif"/>
                <a:cs typeface="Microsoft Sans Serif"/>
              </a:rPr>
              <a:t>c</a:t>
            </a:r>
            <a:r>
              <a:rPr sz="2100" spc="375" dirty="0">
                <a:solidFill>
                  <a:srgbClr val="1C453B"/>
                </a:solidFill>
                <a:latin typeface="Microsoft Sans Serif"/>
                <a:cs typeface="Microsoft Sans Serif"/>
              </a:rPr>
              <a:t>t</a:t>
            </a:r>
            <a:r>
              <a:rPr sz="2100" spc="90" dirty="0">
                <a:solidFill>
                  <a:srgbClr val="1C453B"/>
                </a:solidFill>
                <a:latin typeface="Microsoft Sans Serif"/>
                <a:cs typeface="Microsoft Sans Serif"/>
              </a:rPr>
              <a:t>i</a:t>
            </a:r>
            <a:r>
              <a:rPr sz="2100" spc="145" dirty="0">
                <a:solidFill>
                  <a:srgbClr val="1C453B"/>
                </a:solidFill>
                <a:latin typeface="Microsoft Sans Serif"/>
                <a:cs typeface="Microsoft Sans Serif"/>
              </a:rPr>
              <a:t>o</a:t>
            </a:r>
            <a:r>
              <a:rPr sz="2100" spc="140" dirty="0">
                <a:solidFill>
                  <a:srgbClr val="1C453B"/>
                </a:solidFill>
                <a:latin typeface="Microsoft Sans Serif"/>
                <a:cs typeface="Microsoft Sans Serif"/>
              </a:rPr>
              <a:t>n</a:t>
            </a:r>
            <a:endParaRPr sz="21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87250" y="6667501"/>
            <a:ext cx="5238750" cy="3619500"/>
          </a:xfrm>
          <a:custGeom>
            <a:avLst/>
            <a:gdLst/>
            <a:ahLst/>
            <a:cxnLst/>
            <a:rect l="l" t="t" r="r" b="b"/>
            <a:pathLst>
              <a:path w="5238750" h="3619500">
                <a:moveTo>
                  <a:pt x="0" y="0"/>
                </a:moveTo>
                <a:lnTo>
                  <a:pt x="5238749" y="0"/>
                </a:lnTo>
                <a:lnTo>
                  <a:pt x="5238749" y="3619498"/>
                </a:lnTo>
                <a:lnTo>
                  <a:pt x="0" y="3619498"/>
                </a:lnTo>
                <a:lnTo>
                  <a:pt x="0" y="0"/>
                </a:lnTo>
                <a:close/>
              </a:path>
            </a:pathLst>
          </a:custGeom>
          <a:solidFill>
            <a:srgbClr val="49BE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"/>
            <a:ext cx="4690110" cy="2586990"/>
          </a:xfrm>
          <a:custGeom>
            <a:avLst/>
            <a:gdLst/>
            <a:ahLst/>
            <a:cxnLst/>
            <a:rect l="l" t="t" r="r" b="b"/>
            <a:pathLst>
              <a:path w="4690110" h="2586990">
                <a:moveTo>
                  <a:pt x="0" y="0"/>
                </a:moveTo>
                <a:lnTo>
                  <a:pt x="4689582" y="0"/>
                </a:lnTo>
                <a:lnTo>
                  <a:pt x="4689582" y="2586551"/>
                </a:lnTo>
                <a:lnTo>
                  <a:pt x="0" y="2586551"/>
                </a:lnTo>
                <a:lnTo>
                  <a:pt x="0" y="0"/>
                </a:lnTo>
                <a:close/>
              </a:path>
            </a:pathLst>
          </a:custGeom>
          <a:solidFill>
            <a:srgbClr val="ACD6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37370" y="7877337"/>
            <a:ext cx="769112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900"/>
              </a:lnSpc>
              <a:spcBef>
                <a:spcPts val="100"/>
              </a:spcBef>
            </a:pPr>
            <a:r>
              <a:rPr sz="3950" spc="-100" dirty="0">
                <a:solidFill>
                  <a:srgbClr val="1C453B"/>
                </a:solidFill>
                <a:latin typeface="Microsoft Sans Serif"/>
                <a:cs typeface="Microsoft Sans Serif"/>
              </a:rPr>
              <a:t>I</a:t>
            </a:r>
            <a:r>
              <a:rPr sz="3950" spc="200" dirty="0">
                <a:solidFill>
                  <a:srgbClr val="1C453B"/>
                </a:solidFill>
                <a:latin typeface="Microsoft Sans Serif"/>
                <a:cs typeface="Microsoft Sans Serif"/>
              </a:rPr>
              <a:t>d</a:t>
            </a:r>
            <a:r>
              <a:rPr sz="3950" spc="110" dirty="0">
                <a:solidFill>
                  <a:srgbClr val="1C453B"/>
                </a:solidFill>
                <a:latin typeface="Microsoft Sans Serif"/>
                <a:cs typeface="Microsoft Sans Serif"/>
              </a:rPr>
              <a:t>e</a:t>
            </a:r>
            <a:r>
              <a:rPr sz="3950" spc="105" dirty="0">
                <a:solidFill>
                  <a:srgbClr val="1C453B"/>
                </a:solidFill>
                <a:latin typeface="Microsoft Sans Serif"/>
                <a:cs typeface="Microsoft Sans Serif"/>
              </a:rPr>
              <a:t>n</a:t>
            </a:r>
            <a:r>
              <a:rPr sz="3950" spc="575" dirty="0">
                <a:solidFill>
                  <a:srgbClr val="1C453B"/>
                </a:solidFill>
                <a:latin typeface="Microsoft Sans Serif"/>
                <a:cs typeface="Microsoft Sans Serif"/>
              </a:rPr>
              <a:t>t</a:t>
            </a:r>
            <a:r>
              <a:rPr sz="3950" spc="40" dirty="0">
                <a:solidFill>
                  <a:srgbClr val="1C453B"/>
                </a:solidFill>
                <a:latin typeface="Microsoft Sans Serif"/>
                <a:cs typeface="Microsoft Sans Serif"/>
              </a:rPr>
              <a:t>i</a:t>
            </a:r>
            <a:r>
              <a:rPr sz="3950" spc="215" dirty="0">
                <a:solidFill>
                  <a:srgbClr val="1C453B"/>
                </a:solidFill>
                <a:latin typeface="Microsoft Sans Serif"/>
                <a:cs typeface="Microsoft Sans Serif"/>
              </a:rPr>
              <a:t>f</a:t>
            </a:r>
            <a:r>
              <a:rPr sz="3950" spc="229" dirty="0">
                <a:solidFill>
                  <a:srgbClr val="1C453B"/>
                </a:solidFill>
                <a:latin typeface="Microsoft Sans Serif"/>
                <a:cs typeface="Microsoft Sans Serif"/>
              </a:rPr>
              <a:t>y</a:t>
            </a:r>
            <a:r>
              <a:rPr sz="3950" spc="40" dirty="0">
                <a:solidFill>
                  <a:srgbClr val="1C453B"/>
                </a:solidFill>
                <a:latin typeface="Microsoft Sans Serif"/>
                <a:cs typeface="Microsoft Sans Serif"/>
              </a:rPr>
              <a:t>i</a:t>
            </a:r>
            <a:r>
              <a:rPr sz="3950" spc="130" dirty="0">
                <a:solidFill>
                  <a:srgbClr val="1C453B"/>
                </a:solidFill>
                <a:latin typeface="Microsoft Sans Serif"/>
                <a:cs typeface="Microsoft Sans Serif"/>
              </a:rPr>
              <a:t>n</a:t>
            </a:r>
            <a:r>
              <a:rPr sz="3950" spc="125" dirty="0">
                <a:solidFill>
                  <a:srgbClr val="1C453B"/>
                </a:solidFill>
                <a:latin typeface="Microsoft Sans Serif"/>
                <a:cs typeface="Microsoft Sans Serif"/>
              </a:rPr>
              <a:t>g</a:t>
            </a:r>
            <a:r>
              <a:rPr sz="3950" spc="-295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3950" spc="200" dirty="0">
                <a:solidFill>
                  <a:srgbClr val="1C453B"/>
                </a:solidFill>
                <a:latin typeface="Microsoft Sans Serif"/>
                <a:cs typeface="Microsoft Sans Serif"/>
              </a:rPr>
              <a:t>d</a:t>
            </a:r>
            <a:r>
              <a:rPr sz="3950" spc="40" dirty="0">
                <a:solidFill>
                  <a:srgbClr val="1C453B"/>
                </a:solidFill>
                <a:latin typeface="Microsoft Sans Serif"/>
                <a:cs typeface="Microsoft Sans Serif"/>
              </a:rPr>
              <a:t>i</a:t>
            </a:r>
            <a:r>
              <a:rPr sz="3950" spc="70" dirty="0">
                <a:solidFill>
                  <a:srgbClr val="1C453B"/>
                </a:solidFill>
                <a:latin typeface="Microsoft Sans Serif"/>
                <a:cs typeface="Microsoft Sans Serif"/>
              </a:rPr>
              <a:t>s</a:t>
            </a:r>
            <a:r>
              <a:rPr sz="3950" spc="-45" dirty="0">
                <a:solidFill>
                  <a:srgbClr val="1C453B"/>
                </a:solidFill>
                <a:latin typeface="Microsoft Sans Serif"/>
                <a:cs typeface="Microsoft Sans Serif"/>
              </a:rPr>
              <a:t>a</a:t>
            </a:r>
            <a:r>
              <a:rPr sz="3950" spc="20" dirty="0">
                <a:solidFill>
                  <a:srgbClr val="1C453B"/>
                </a:solidFill>
                <a:latin typeface="Microsoft Sans Serif"/>
                <a:cs typeface="Microsoft Sans Serif"/>
              </a:rPr>
              <a:t>s</a:t>
            </a:r>
            <a:r>
              <a:rPr sz="3950" spc="430" dirty="0">
                <a:solidFill>
                  <a:srgbClr val="1C453B"/>
                </a:solidFill>
                <a:latin typeface="Microsoft Sans Serif"/>
                <a:cs typeface="Microsoft Sans Serif"/>
              </a:rPr>
              <a:t>t</a:t>
            </a:r>
            <a:r>
              <a:rPr sz="3950" spc="110" dirty="0">
                <a:solidFill>
                  <a:srgbClr val="1C453B"/>
                </a:solidFill>
                <a:latin typeface="Microsoft Sans Serif"/>
                <a:cs typeface="Microsoft Sans Serif"/>
              </a:rPr>
              <a:t>e</a:t>
            </a:r>
            <a:r>
              <a:rPr sz="3950" spc="680" dirty="0">
                <a:solidFill>
                  <a:srgbClr val="1C453B"/>
                </a:solidFill>
                <a:latin typeface="Microsoft Sans Serif"/>
                <a:cs typeface="Microsoft Sans Serif"/>
              </a:rPr>
              <a:t>r</a:t>
            </a:r>
            <a:r>
              <a:rPr sz="3950" spc="-295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3950" spc="400" dirty="0">
                <a:solidFill>
                  <a:srgbClr val="1C453B"/>
                </a:solidFill>
                <a:latin typeface="Microsoft Sans Serif"/>
                <a:cs typeface="Microsoft Sans Serif"/>
              </a:rPr>
              <a:t>t</a:t>
            </a:r>
            <a:r>
              <a:rPr sz="3950" spc="325" dirty="0">
                <a:solidFill>
                  <a:srgbClr val="1C453B"/>
                </a:solidFill>
                <a:latin typeface="Microsoft Sans Serif"/>
                <a:cs typeface="Microsoft Sans Serif"/>
              </a:rPr>
              <a:t>w</a:t>
            </a:r>
            <a:r>
              <a:rPr sz="3950" spc="155" dirty="0">
                <a:solidFill>
                  <a:srgbClr val="1C453B"/>
                </a:solidFill>
                <a:latin typeface="Microsoft Sans Serif"/>
                <a:cs typeface="Microsoft Sans Serif"/>
              </a:rPr>
              <a:t>e</a:t>
            </a:r>
            <a:r>
              <a:rPr sz="3950" spc="70" dirty="0">
                <a:solidFill>
                  <a:srgbClr val="1C453B"/>
                </a:solidFill>
                <a:latin typeface="Microsoft Sans Serif"/>
                <a:cs typeface="Microsoft Sans Serif"/>
              </a:rPr>
              <a:t>e</a:t>
            </a:r>
            <a:r>
              <a:rPr sz="3950" spc="484" dirty="0">
                <a:solidFill>
                  <a:srgbClr val="1C453B"/>
                </a:solidFill>
                <a:latin typeface="Microsoft Sans Serif"/>
                <a:cs typeface="Microsoft Sans Serif"/>
              </a:rPr>
              <a:t>t</a:t>
            </a:r>
            <a:r>
              <a:rPr sz="3950" spc="155" dirty="0">
                <a:solidFill>
                  <a:srgbClr val="1C453B"/>
                </a:solidFill>
                <a:latin typeface="Microsoft Sans Serif"/>
                <a:cs typeface="Microsoft Sans Serif"/>
              </a:rPr>
              <a:t>s</a:t>
            </a:r>
            <a:r>
              <a:rPr sz="3950" spc="-295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3950" spc="90" dirty="0">
                <a:solidFill>
                  <a:srgbClr val="1C453B"/>
                </a:solidFill>
                <a:latin typeface="Microsoft Sans Serif"/>
                <a:cs typeface="Microsoft Sans Serif"/>
              </a:rPr>
              <a:t>u</a:t>
            </a:r>
            <a:r>
              <a:rPr sz="3950" spc="65" dirty="0">
                <a:solidFill>
                  <a:srgbClr val="1C453B"/>
                </a:solidFill>
                <a:latin typeface="Microsoft Sans Serif"/>
                <a:cs typeface="Microsoft Sans Serif"/>
              </a:rPr>
              <a:t>s</a:t>
            </a:r>
            <a:r>
              <a:rPr sz="3950" spc="40" dirty="0">
                <a:solidFill>
                  <a:srgbClr val="1C453B"/>
                </a:solidFill>
                <a:latin typeface="Microsoft Sans Serif"/>
                <a:cs typeface="Microsoft Sans Serif"/>
              </a:rPr>
              <a:t>i</a:t>
            </a:r>
            <a:r>
              <a:rPr sz="3950" spc="130" dirty="0">
                <a:solidFill>
                  <a:srgbClr val="1C453B"/>
                </a:solidFill>
                <a:latin typeface="Microsoft Sans Serif"/>
                <a:cs typeface="Microsoft Sans Serif"/>
              </a:rPr>
              <a:t>n</a:t>
            </a:r>
            <a:r>
              <a:rPr sz="3950" spc="80" dirty="0">
                <a:solidFill>
                  <a:srgbClr val="1C453B"/>
                </a:solidFill>
                <a:latin typeface="Microsoft Sans Serif"/>
                <a:cs typeface="Microsoft Sans Serif"/>
              </a:rPr>
              <a:t>g  </a:t>
            </a:r>
            <a:r>
              <a:rPr sz="3950" spc="340" dirty="0">
                <a:solidFill>
                  <a:srgbClr val="1C453B"/>
                </a:solidFill>
                <a:latin typeface="Microsoft Sans Serif"/>
                <a:cs typeface="Microsoft Sans Serif"/>
              </a:rPr>
              <a:t>m</a:t>
            </a:r>
            <a:r>
              <a:rPr sz="3950" spc="20" dirty="0">
                <a:solidFill>
                  <a:srgbClr val="1C453B"/>
                </a:solidFill>
                <a:latin typeface="Microsoft Sans Serif"/>
                <a:cs typeface="Microsoft Sans Serif"/>
              </a:rPr>
              <a:t>a</a:t>
            </a:r>
            <a:r>
              <a:rPr sz="3950" spc="280" dirty="0">
                <a:solidFill>
                  <a:srgbClr val="1C453B"/>
                </a:solidFill>
                <a:latin typeface="Microsoft Sans Serif"/>
                <a:cs typeface="Microsoft Sans Serif"/>
              </a:rPr>
              <a:t>c</a:t>
            </a:r>
            <a:r>
              <a:rPr sz="3950" spc="165" dirty="0">
                <a:solidFill>
                  <a:srgbClr val="1C453B"/>
                </a:solidFill>
                <a:latin typeface="Microsoft Sans Serif"/>
                <a:cs typeface="Microsoft Sans Serif"/>
              </a:rPr>
              <a:t>h</a:t>
            </a:r>
            <a:r>
              <a:rPr sz="3950" spc="40" dirty="0">
                <a:solidFill>
                  <a:srgbClr val="1C453B"/>
                </a:solidFill>
                <a:latin typeface="Microsoft Sans Serif"/>
                <a:cs typeface="Microsoft Sans Serif"/>
              </a:rPr>
              <a:t>i</a:t>
            </a:r>
            <a:r>
              <a:rPr sz="3950" spc="155" dirty="0">
                <a:solidFill>
                  <a:srgbClr val="1C453B"/>
                </a:solidFill>
                <a:latin typeface="Microsoft Sans Serif"/>
                <a:cs typeface="Microsoft Sans Serif"/>
              </a:rPr>
              <a:t>n</a:t>
            </a:r>
            <a:r>
              <a:rPr sz="3950" spc="210" dirty="0">
                <a:solidFill>
                  <a:srgbClr val="1C453B"/>
                </a:solidFill>
                <a:latin typeface="Microsoft Sans Serif"/>
                <a:cs typeface="Microsoft Sans Serif"/>
              </a:rPr>
              <a:t>e</a:t>
            </a:r>
            <a:r>
              <a:rPr sz="3950" spc="-295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1C453B"/>
                </a:solidFill>
                <a:latin typeface="Microsoft Sans Serif"/>
                <a:cs typeface="Microsoft Sans Serif"/>
              </a:rPr>
              <a:t>l</a:t>
            </a:r>
            <a:r>
              <a:rPr sz="3950" spc="120" dirty="0">
                <a:solidFill>
                  <a:srgbClr val="1C453B"/>
                </a:solidFill>
                <a:latin typeface="Microsoft Sans Serif"/>
                <a:cs typeface="Microsoft Sans Serif"/>
              </a:rPr>
              <a:t>e</a:t>
            </a:r>
            <a:r>
              <a:rPr sz="3950" spc="30" dirty="0">
                <a:solidFill>
                  <a:srgbClr val="1C453B"/>
                </a:solidFill>
                <a:latin typeface="Microsoft Sans Serif"/>
                <a:cs typeface="Microsoft Sans Serif"/>
              </a:rPr>
              <a:t>a</a:t>
            </a:r>
            <a:r>
              <a:rPr sz="3950" spc="560" dirty="0">
                <a:solidFill>
                  <a:srgbClr val="1C453B"/>
                </a:solidFill>
                <a:latin typeface="Microsoft Sans Serif"/>
                <a:cs typeface="Microsoft Sans Serif"/>
              </a:rPr>
              <a:t>r</a:t>
            </a:r>
            <a:r>
              <a:rPr sz="3950" spc="165" dirty="0">
                <a:solidFill>
                  <a:srgbClr val="1C453B"/>
                </a:solidFill>
                <a:latin typeface="Microsoft Sans Serif"/>
                <a:cs typeface="Microsoft Sans Serif"/>
              </a:rPr>
              <a:t>n</a:t>
            </a:r>
            <a:r>
              <a:rPr sz="3950" spc="40" dirty="0">
                <a:solidFill>
                  <a:srgbClr val="1C453B"/>
                </a:solidFill>
                <a:latin typeface="Microsoft Sans Serif"/>
                <a:cs typeface="Microsoft Sans Serif"/>
              </a:rPr>
              <a:t>i</a:t>
            </a:r>
            <a:r>
              <a:rPr sz="3950" spc="130" dirty="0">
                <a:solidFill>
                  <a:srgbClr val="1C453B"/>
                </a:solidFill>
                <a:latin typeface="Microsoft Sans Serif"/>
                <a:cs typeface="Microsoft Sans Serif"/>
              </a:rPr>
              <a:t>n</a:t>
            </a:r>
            <a:r>
              <a:rPr sz="3950" spc="125" dirty="0">
                <a:solidFill>
                  <a:srgbClr val="1C453B"/>
                </a:solidFill>
                <a:latin typeface="Microsoft Sans Serif"/>
                <a:cs typeface="Microsoft Sans Serif"/>
              </a:rPr>
              <a:t>g</a:t>
            </a:r>
            <a:endParaRPr sz="395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744333" y="1333500"/>
            <a:ext cx="7592059" cy="8001000"/>
            <a:chOff x="9744333" y="1333500"/>
            <a:chExt cx="7592059" cy="80010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44333" y="1333500"/>
              <a:ext cx="7591439" cy="800099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744337" y="1333501"/>
              <a:ext cx="7591425" cy="8001000"/>
            </a:xfrm>
            <a:custGeom>
              <a:avLst/>
              <a:gdLst/>
              <a:ahLst/>
              <a:cxnLst/>
              <a:rect l="l" t="t" r="r" b="b"/>
              <a:pathLst>
                <a:path w="7591425" h="8001000">
                  <a:moveTo>
                    <a:pt x="7211853" y="8001000"/>
                  </a:moveTo>
                  <a:lnTo>
                    <a:pt x="379571" y="8001000"/>
                  </a:lnTo>
                  <a:lnTo>
                    <a:pt x="370253" y="8000885"/>
                  </a:lnTo>
                  <a:lnTo>
                    <a:pt x="323876" y="7996891"/>
                  </a:lnTo>
                  <a:lnTo>
                    <a:pt x="278337" y="7987251"/>
                  </a:lnTo>
                  <a:lnTo>
                    <a:pt x="234315" y="7972101"/>
                  </a:lnTo>
                  <a:lnTo>
                    <a:pt x="192478" y="7951683"/>
                  </a:lnTo>
                  <a:lnTo>
                    <a:pt x="153460" y="7926301"/>
                  </a:lnTo>
                  <a:lnTo>
                    <a:pt x="117843" y="7896332"/>
                  </a:lnTo>
                  <a:lnTo>
                    <a:pt x="86158" y="7862230"/>
                  </a:lnTo>
                  <a:lnTo>
                    <a:pt x="58887" y="7824492"/>
                  </a:lnTo>
                  <a:lnTo>
                    <a:pt x="36442" y="7783716"/>
                  </a:lnTo>
                  <a:lnTo>
                    <a:pt x="19158" y="7740497"/>
                  </a:lnTo>
                  <a:lnTo>
                    <a:pt x="7293" y="7695476"/>
                  </a:lnTo>
                  <a:lnTo>
                    <a:pt x="1028" y="7649348"/>
                  </a:lnTo>
                  <a:lnTo>
                    <a:pt x="0" y="7621428"/>
                  </a:lnTo>
                  <a:lnTo>
                    <a:pt x="0" y="379571"/>
                  </a:lnTo>
                  <a:lnTo>
                    <a:pt x="2854" y="333104"/>
                  </a:lnTo>
                  <a:lnTo>
                    <a:pt x="11375" y="287342"/>
                  </a:lnTo>
                  <a:lnTo>
                    <a:pt x="25432" y="242968"/>
                  </a:lnTo>
                  <a:lnTo>
                    <a:pt x="44819" y="200642"/>
                  </a:lnTo>
                  <a:lnTo>
                    <a:pt x="69241" y="161008"/>
                  </a:lnTo>
                  <a:lnTo>
                    <a:pt x="98327" y="124666"/>
                  </a:lnTo>
                  <a:lnTo>
                    <a:pt x="131643" y="92158"/>
                  </a:lnTo>
                  <a:lnTo>
                    <a:pt x="168692" y="63969"/>
                  </a:lnTo>
                  <a:lnTo>
                    <a:pt x="208914" y="40527"/>
                  </a:lnTo>
                  <a:lnTo>
                    <a:pt x="251697" y="22187"/>
                  </a:lnTo>
                  <a:lnTo>
                    <a:pt x="296403" y="9223"/>
                  </a:lnTo>
                  <a:lnTo>
                    <a:pt x="342366" y="1827"/>
                  </a:lnTo>
                  <a:lnTo>
                    <a:pt x="379571" y="0"/>
                  </a:lnTo>
                  <a:lnTo>
                    <a:pt x="7211853" y="0"/>
                  </a:lnTo>
                  <a:lnTo>
                    <a:pt x="7258320" y="2854"/>
                  </a:lnTo>
                  <a:lnTo>
                    <a:pt x="7304080" y="11375"/>
                  </a:lnTo>
                  <a:lnTo>
                    <a:pt x="7348456" y="25432"/>
                  </a:lnTo>
                  <a:lnTo>
                    <a:pt x="7390780" y="44819"/>
                  </a:lnTo>
                  <a:lnTo>
                    <a:pt x="7430416" y="69241"/>
                  </a:lnTo>
                  <a:lnTo>
                    <a:pt x="7466755" y="98327"/>
                  </a:lnTo>
                  <a:lnTo>
                    <a:pt x="7499266" y="131643"/>
                  </a:lnTo>
                  <a:lnTo>
                    <a:pt x="7527455" y="168692"/>
                  </a:lnTo>
                  <a:lnTo>
                    <a:pt x="7550899" y="208914"/>
                  </a:lnTo>
                  <a:lnTo>
                    <a:pt x="7569236" y="251697"/>
                  </a:lnTo>
                  <a:lnTo>
                    <a:pt x="7582201" y="296403"/>
                  </a:lnTo>
                  <a:lnTo>
                    <a:pt x="7589596" y="342366"/>
                  </a:lnTo>
                  <a:lnTo>
                    <a:pt x="7591425" y="379571"/>
                  </a:lnTo>
                  <a:lnTo>
                    <a:pt x="7591425" y="7621428"/>
                  </a:lnTo>
                  <a:lnTo>
                    <a:pt x="7588569" y="7667895"/>
                  </a:lnTo>
                  <a:lnTo>
                    <a:pt x="7580050" y="7713655"/>
                  </a:lnTo>
                  <a:lnTo>
                    <a:pt x="7565993" y="7758031"/>
                  </a:lnTo>
                  <a:lnTo>
                    <a:pt x="7546600" y="7800355"/>
                  </a:lnTo>
                  <a:lnTo>
                    <a:pt x="7522183" y="7839991"/>
                  </a:lnTo>
                  <a:lnTo>
                    <a:pt x="7493098" y="7876330"/>
                  </a:lnTo>
                  <a:lnTo>
                    <a:pt x="7459781" y="7908837"/>
                  </a:lnTo>
                  <a:lnTo>
                    <a:pt x="7422727" y="7937030"/>
                  </a:lnTo>
                  <a:lnTo>
                    <a:pt x="7382510" y="7960470"/>
                  </a:lnTo>
                  <a:lnTo>
                    <a:pt x="7339728" y="7978810"/>
                  </a:lnTo>
                  <a:lnTo>
                    <a:pt x="7295018" y="7991776"/>
                  </a:lnTo>
                  <a:lnTo>
                    <a:pt x="7249058" y="7999171"/>
                  </a:lnTo>
                  <a:lnTo>
                    <a:pt x="7211853" y="8001000"/>
                  </a:lnTo>
                  <a:close/>
                </a:path>
              </a:pathLst>
            </a:custGeom>
            <a:solidFill>
              <a:srgbClr val="49BE9A">
                <a:alpha val="666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03850" y="413335"/>
            <a:ext cx="1639570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45" dirty="0">
                <a:latin typeface="Microsoft Sans Serif"/>
                <a:cs typeface="Microsoft Sans Serif"/>
              </a:rPr>
              <a:t>B</a:t>
            </a:r>
            <a:r>
              <a:rPr sz="1450" spc="35" dirty="0">
                <a:latin typeface="Microsoft Sans Serif"/>
                <a:cs typeface="Microsoft Sans Serif"/>
              </a:rPr>
              <a:t>e</a:t>
            </a:r>
            <a:r>
              <a:rPr sz="1450" spc="45" dirty="0">
                <a:latin typeface="Microsoft Sans Serif"/>
                <a:cs typeface="Microsoft Sans Serif"/>
              </a:rPr>
              <a:t>nn</a:t>
            </a:r>
            <a:r>
              <a:rPr sz="1450" spc="20" dirty="0">
                <a:latin typeface="Microsoft Sans Serif"/>
                <a:cs typeface="Microsoft Sans Serif"/>
              </a:rPr>
              <a:t>e</a:t>
            </a:r>
            <a:r>
              <a:rPr sz="1450" spc="125" dirty="0">
                <a:latin typeface="Microsoft Sans Serif"/>
                <a:cs typeface="Microsoft Sans Serif"/>
              </a:rPr>
              <a:t>t</a:t>
            </a:r>
            <a:r>
              <a:rPr sz="1450" spc="215" dirty="0">
                <a:latin typeface="Microsoft Sans Serif"/>
                <a:cs typeface="Microsoft Sans Serif"/>
              </a:rPr>
              <a:t>t</a:t>
            </a:r>
            <a:r>
              <a:rPr sz="1450" spc="-60" dirty="0">
                <a:latin typeface="Microsoft Sans Serif"/>
                <a:cs typeface="Microsoft Sans Serif"/>
              </a:rPr>
              <a:t> </a:t>
            </a:r>
            <a:r>
              <a:rPr sz="1450" dirty="0">
                <a:latin typeface="Microsoft Sans Serif"/>
                <a:cs typeface="Microsoft Sans Serif"/>
              </a:rPr>
              <a:t>U</a:t>
            </a:r>
            <a:r>
              <a:rPr sz="1450" spc="45" dirty="0">
                <a:latin typeface="Microsoft Sans Serif"/>
                <a:cs typeface="Microsoft Sans Serif"/>
              </a:rPr>
              <a:t>n</a:t>
            </a:r>
            <a:r>
              <a:rPr sz="1450" spc="-15" dirty="0">
                <a:latin typeface="Microsoft Sans Serif"/>
                <a:cs typeface="Microsoft Sans Serif"/>
              </a:rPr>
              <a:t>iv</a:t>
            </a:r>
            <a:r>
              <a:rPr sz="1450" spc="35" dirty="0">
                <a:latin typeface="Microsoft Sans Serif"/>
                <a:cs typeface="Microsoft Sans Serif"/>
              </a:rPr>
              <a:t>e</a:t>
            </a:r>
            <a:r>
              <a:rPr sz="1450" spc="150" dirty="0">
                <a:latin typeface="Microsoft Sans Serif"/>
                <a:cs typeface="Microsoft Sans Serif"/>
              </a:rPr>
              <a:t>r</a:t>
            </a:r>
            <a:r>
              <a:rPr sz="1450" spc="15" dirty="0">
                <a:latin typeface="Microsoft Sans Serif"/>
                <a:cs typeface="Microsoft Sans Serif"/>
              </a:rPr>
              <a:t>s</a:t>
            </a:r>
            <a:r>
              <a:rPr sz="1450" spc="-15" dirty="0">
                <a:latin typeface="Microsoft Sans Serif"/>
                <a:cs typeface="Microsoft Sans Serif"/>
              </a:rPr>
              <a:t>i</a:t>
            </a:r>
            <a:r>
              <a:rPr sz="1450" spc="145" dirty="0">
                <a:latin typeface="Microsoft Sans Serif"/>
                <a:cs typeface="Microsoft Sans Serif"/>
              </a:rPr>
              <a:t>t</a:t>
            </a:r>
            <a:r>
              <a:rPr sz="1450" spc="50" dirty="0">
                <a:latin typeface="Microsoft Sans Serif"/>
                <a:cs typeface="Microsoft Sans Serif"/>
              </a:rPr>
              <a:t>y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070784" y="413335"/>
            <a:ext cx="1660525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50" spc="-260" dirty="0">
                <a:latin typeface="Microsoft Sans Serif"/>
                <a:cs typeface="Microsoft Sans Serif"/>
              </a:rPr>
              <a:t>1</a:t>
            </a:r>
            <a:r>
              <a:rPr sz="1250" spc="114" dirty="0">
                <a:latin typeface="Microsoft Sans Serif"/>
                <a:cs typeface="Microsoft Sans Serif"/>
              </a:rPr>
              <a:t>7</a:t>
            </a:r>
            <a:r>
              <a:rPr sz="1250" spc="-5" dirty="0">
                <a:latin typeface="Microsoft Sans Serif"/>
                <a:cs typeface="Microsoft Sans Serif"/>
              </a:rPr>
              <a:t> </a:t>
            </a:r>
            <a:r>
              <a:rPr sz="1450" spc="25" dirty="0">
                <a:latin typeface="Microsoft Sans Serif"/>
                <a:cs typeface="Microsoft Sans Serif"/>
              </a:rPr>
              <a:t>N</a:t>
            </a:r>
            <a:r>
              <a:rPr sz="1450" spc="15" dirty="0">
                <a:latin typeface="Microsoft Sans Serif"/>
                <a:cs typeface="Microsoft Sans Serif"/>
              </a:rPr>
              <a:t>o</a:t>
            </a:r>
            <a:r>
              <a:rPr sz="1450" spc="-15" dirty="0">
                <a:latin typeface="Microsoft Sans Serif"/>
                <a:cs typeface="Microsoft Sans Serif"/>
              </a:rPr>
              <a:t>v</a:t>
            </a:r>
            <a:r>
              <a:rPr sz="1450" spc="35" dirty="0">
                <a:latin typeface="Microsoft Sans Serif"/>
                <a:cs typeface="Microsoft Sans Serif"/>
              </a:rPr>
              <a:t>e</a:t>
            </a:r>
            <a:r>
              <a:rPr sz="1450" spc="105" dirty="0">
                <a:latin typeface="Microsoft Sans Serif"/>
                <a:cs typeface="Microsoft Sans Serif"/>
              </a:rPr>
              <a:t>m</a:t>
            </a:r>
            <a:r>
              <a:rPr sz="1450" spc="75" dirty="0">
                <a:latin typeface="Microsoft Sans Serif"/>
                <a:cs typeface="Microsoft Sans Serif"/>
              </a:rPr>
              <a:t>b</a:t>
            </a:r>
            <a:r>
              <a:rPr sz="1450" spc="35" dirty="0">
                <a:latin typeface="Microsoft Sans Serif"/>
                <a:cs typeface="Microsoft Sans Serif"/>
              </a:rPr>
              <a:t>e</a:t>
            </a:r>
            <a:r>
              <a:rPr sz="1450" spc="195" dirty="0">
                <a:latin typeface="Microsoft Sans Serif"/>
                <a:cs typeface="Microsoft Sans Serif"/>
              </a:rPr>
              <a:t>r</a:t>
            </a:r>
            <a:r>
              <a:rPr sz="1450" spc="-60" dirty="0">
                <a:latin typeface="Microsoft Sans Serif"/>
                <a:cs typeface="Microsoft Sans Serif"/>
              </a:rPr>
              <a:t> </a:t>
            </a:r>
            <a:r>
              <a:rPr sz="1250" spc="210" dirty="0">
                <a:latin typeface="Microsoft Sans Serif"/>
                <a:cs typeface="Microsoft Sans Serif"/>
              </a:rPr>
              <a:t>2</a:t>
            </a:r>
            <a:r>
              <a:rPr sz="1250" spc="285" dirty="0">
                <a:latin typeface="Microsoft Sans Serif"/>
                <a:cs typeface="Microsoft Sans Serif"/>
              </a:rPr>
              <a:t>0</a:t>
            </a:r>
            <a:r>
              <a:rPr sz="1250" spc="185" dirty="0">
                <a:latin typeface="Microsoft Sans Serif"/>
                <a:cs typeface="Microsoft Sans Serif"/>
              </a:rPr>
              <a:t>2</a:t>
            </a:r>
            <a:r>
              <a:rPr sz="1250" spc="305" dirty="0">
                <a:latin typeface="Microsoft Sans Serif"/>
                <a:cs typeface="Microsoft Sans Serif"/>
              </a:rPr>
              <a:t>4</a:t>
            </a:r>
            <a:endParaRPr sz="125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7370" y="7169043"/>
            <a:ext cx="269049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175" dirty="0">
                <a:solidFill>
                  <a:srgbClr val="1C453B"/>
                </a:solidFill>
                <a:latin typeface="Microsoft Sans Serif"/>
                <a:cs typeface="Microsoft Sans Serif"/>
              </a:rPr>
              <a:t>Problem</a:t>
            </a:r>
            <a:r>
              <a:rPr sz="2100" spc="-90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2100" spc="195" dirty="0">
                <a:solidFill>
                  <a:srgbClr val="1C453B"/>
                </a:solidFill>
                <a:latin typeface="Microsoft Sans Serif"/>
                <a:cs typeface="Microsoft Sans Serif"/>
              </a:rPr>
              <a:t>Statement</a:t>
            </a:r>
            <a:endParaRPr sz="21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7370" y="1324991"/>
            <a:ext cx="3686810" cy="6267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125" dirty="0"/>
              <a:t>D</a:t>
            </a:r>
            <a:r>
              <a:rPr spc="-30" dirty="0"/>
              <a:t>a</a:t>
            </a:r>
            <a:r>
              <a:rPr spc="509" dirty="0"/>
              <a:t>t</a:t>
            </a:r>
            <a:r>
              <a:rPr spc="-45" dirty="0"/>
              <a:t>a</a:t>
            </a:r>
            <a:r>
              <a:rPr spc="20" dirty="0"/>
              <a:t>s</a:t>
            </a:r>
            <a:r>
              <a:rPr spc="70" dirty="0"/>
              <a:t>e</a:t>
            </a:r>
            <a:r>
              <a:rPr spc="665" dirty="0"/>
              <a:t>t</a:t>
            </a:r>
            <a:r>
              <a:rPr spc="-295" dirty="0"/>
              <a:t> </a:t>
            </a:r>
            <a:r>
              <a:rPr spc="140" dirty="0"/>
              <a:t>D</a:t>
            </a:r>
            <a:r>
              <a:rPr spc="70" dirty="0"/>
              <a:t>e</a:t>
            </a:r>
            <a:r>
              <a:rPr spc="509" dirty="0"/>
              <a:t>t</a:t>
            </a:r>
            <a:r>
              <a:rPr spc="30" dirty="0"/>
              <a:t>a</a:t>
            </a:r>
            <a:r>
              <a:rPr spc="40" dirty="0"/>
              <a:t>il</a:t>
            </a:r>
            <a:r>
              <a:rPr spc="155" dirty="0"/>
              <a:t>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744333" y="1333500"/>
            <a:ext cx="7592059" cy="8001000"/>
            <a:chOff x="9744333" y="1333500"/>
            <a:chExt cx="7592059" cy="8001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44333" y="1333500"/>
              <a:ext cx="7591439" cy="80009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744337" y="1333500"/>
              <a:ext cx="7591425" cy="8001000"/>
            </a:xfrm>
            <a:custGeom>
              <a:avLst/>
              <a:gdLst/>
              <a:ahLst/>
              <a:cxnLst/>
              <a:rect l="l" t="t" r="r" b="b"/>
              <a:pathLst>
                <a:path w="7591425" h="8001000">
                  <a:moveTo>
                    <a:pt x="7211853" y="8001000"/>
                  </a:moveTo>
                  <a:lnTo>
                    <a:pt x="379571" y="8001000"/>
                  </a:lnTo>
                  <a:lnTo>
                    <a:pt x="370253" y="8000885"/>
                  </a:lnTo>
                  <a:lnTo>
                    <a:pt x="323876" y="7996891"/>
                  </a:lnTo>
                  <a:lnTo>
                    <a:pt x="278337" y="7987251"/>
                  </a:lnTo>
                  <a:lnTo>
                    <a:pt x="234315" y="7972101"/>
                  </a:lnTo>
                  <a:lnTo>
                    <a:pt x="192478" y="7951683"/>
                  </a:lnTo>
                  <a:lnTo>
                    <a:pt x="153460" y="7926301"/>
                  </a:lnTo>
                  <a:lnTo>
                    <a:pt x="117843" y="7896332"/>
                  </a:lnTo>
                  <a:lnTo>
                    <a:pt x="86158" y="7862230"/>
                  </a:lnTo>
                  <a:lnTo>
                    <a:pt x="58887" y="7824492"/>
                  </a:lnTo>
                  <a:lnTo>
                    <a:pt x="36442" y="7783716"/>
                  </a:lnTo>
                  <a:lnTo>
                    <a:pt x="19158" y="7740497"/>
                  </a:lnTo>
                  <a:lnTo>
                    <a:pt x="7293" y="7695476"/>
                  </a:lnTo>
                  <a:lnTo>
                    <a:pt x="1028" y="7649348"/>
                  </a:lnTo>
                  <a:lnTo>
                    <a:pt x="0" y="7621428"/>
                  </a:lnTo>
                  <a:lnTo>
                    <a:pt x="0" y="379571"/>
                  </a:lnTo>
                  <a:lnTo>
                    <a:pt x="2854" y="333104"/>
                  </a:lnTo>
                  <a:lnTo>
                    <a:pt x="11375" y="287342"/>
                  </a:lnTo>
                  <a:lnTo>
                    <a:pt x="25432" y="242968"/>
                  </a:lnTo>
                  <a:lnTo>
                    <a:pt x="44819" y="200642"/>
                  </a:lnTo>
                  <a:lnTo>
                    <a:pt x="69241" y="161008"/>
                  </a:lnTo>
                  <a:lnTo>
                    <a:pt x="98327" y="124666"/>
                  </a:lnTo>
                  <a:lnTo>
                    <a:pt x="131643" y="92158"/>
                  </a:lnTo>
                  <a:lnTo>
                    <a:pt x="168692" y="63969"/>
                  </a:lnTo>
                  <a:lnTo>
                    <a:pt x="208914" y="40527"/>
                  </a:lnTo>
                  <a:lnTo>
                    <a:pt x="251697" y="22187"/>
                  </a:lnTo>
                  <a:lnTo>
                    <a:pt x="296403" y="9223"/>
                  </a:lnTo>
                  <a:lnTo>
                    <a:pt x="342366" y="1827"/>
                  </a:lnTo>
                  <a:lnTo>
                    <a:pt x="379571" y="0"/>
                  </a:lnTo>
                  <a:lnTo>
                    <a:pt x="7211853" y="0"/>
                  </a:lnTo>
                  <a:lnTo>
                    <a:pt x="7258320" y="2854"/>
                  </a:lnTo>
                  <a:lnTo>
                    <a:pt x="7304080" y="11375"/>
                  </a:lnTo>
                  <a:lnTo>
                    <a:pt x="7348456" y="25432"/>
                  </a:lnTo>
                  <a:lnTo>
                    <a:pt x="7390780" y="44819"/>
                  </a:lnTo>
                  <a:lnTo>
                    <a:pt x="7430416" y="69241"/>
                  </a:lnTo>
                  <a:lnTo>
                    <a:pt x="7466755" y="98327"/>
                  </a:lnTo>
                  <a:lnTo>
                    <a:pt x="7499266" y="131643"/>
                  </a:lnTo>
                  <a:lnTo>
                    <a:pt x="7527455" y="168692"/>
                  </a:lnTo>
                  <a:lnTo>
                    <a:pt x="7550899" y="208914"/>
                  </a:lnTo>
                  <a:lnTo>
                    <a:pt x="7569236" y="251697"/>
                  </a:lnTo>
                  <a:lnTo>
                    <a:pt x="7582201" y="296403"/>
                  </a:lnTo>
                  <a:lnTo>
                    <a:pt x="7589596" y="342366"/>
                  </a:lnTo>
                  <a:lnTo>
                    <a:pt x="7591425" y="379571"/>
                  </a:lnTo>
                  <a:lnTo>
                    <a:pt x="7591425" y="7621428"/>
                  </a:lnTo>
                  <a:lnTo>
                    <a:pt x="7588569" y="7667895"/>
                  </a:lnTo>
                  <a:lnTo>
                    <a:pt x="7580050" y="7713655"/>
                  </a:lnTo>
                  <a:lnTo>
                    <a:pt x="7565993" y="7758031"/>
                  </a:lnTo>
                  <a:lnTo>
                    <a:pt x="7546600" y="7800355"/>
                  </a:lnTo>
                  <a:lnTo>
                    <a:pt x="7522183" y="7839991"/>
                  </a:lnTo>
                  <a:lnTo>
                    <a:pt x="7493098" y="7876330"/>
                  </a:lnTo>
                  <a:lnTo>
                    <a:pt x="7459781" y="7908837"/>
                  </a:lnTo>
                  <a:lnTo>
                    <a:pt x="7422727" y="7937030"/>
                  </a:lnTo>
                  <a:lnTo>
                    <a:pt x="7382510" y="7960470"/>
                  </a:lnTo>
                  <a:lnTo>
                    <a:pt x="7339728" y="7978810"/>
                  </a:lnTo>
                  <a:lnTo>
                    <a:pt x="7295018" y="7991776"/>
                  </a:lnTo>
                  <a:lnTo>
                    <a:pt x="7249058" y="7999171"/>
                  </a:lnTo>
                  <a:lnTo>
                    <a:pt x="7211853" y="8001000"/>
                  </a:lnTo>
                  <a:close/>
                </a:path>
              </a:pathLst>
            </a:custGeom>
            <a:solidFill>
              <a:srgbClr val="49BE9A">
                <a:alpha val="666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35861" y="2334464"/>
            <a:ext cx="7928609" cy="30162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245110">
              <a:lnSpc>
                <a:spcPct val="155400"/>
              </a:lnSpc>
              <a:spcBef>
                <a:spcPts val="110"/>
              </a:spcBef>
            </a:pPr>
            <a:r>
              <a:rPr sz="1800" spc="80" dirty="0">
                <a:solidFill>
                  <a:srgbClr val="1C453B"/>
                </a:solidFill>
                <a:latin typeface="Microsoft Sans Serif"/>
                <a:cs typeface="Microsoft Sans Serif"/>
              </a:rPr>
              <a:t>Understanding </a:t>
            </a:r>
            <a:r>
              <a:rPr sz="1800" spc="145" dirty="0">
                <a:solidFill>
                  <a:srgbClr val="1C453B"/>
                </a:solidFill>
                <a:latin typeface="Microsoft Sans Serif"/>
                <a:cs typeface="Microsoft Sans Serif"/>
              </a:rPr>
              <a:t>the </a:t>
            </a:r>
            <a:r>
              <a:rPr sz="1800" spc="80" dirty="0">
                <a:solidFill>
                  <a:srgbClr val="1C453B"/>
                </a:solidFill>
                <a:latin typeface="Microsoft Sans Serif"/>
                <a:cs typeface="Microsoft Sans Serif"/>
              </a:rPr>
              <a:t>source</a:t>
            </a:r>
            <a:r>
              <a:rPr sz="1600" spc="80" dirty="0">
                <a:solidFill>
                  <a:srgbClr val="1C453B"/>
                </a:solidFill>
                <a:latin typeface="Microsoft Sans Serif"/>
                <a:cs typeface="Microsoft Sans Serif"/>
              </a:rPr>
              <a:t>, </a:t>
            </a:r>
            <a:r>
              <a:rPr sz="1800" spc="5" dirty="0">
                <a:solidFill>
                  <a:srgbClr val="1C453B"/>
                </a:solidFill>
                <a:latin typeface="Microsoft Sans Serif"/>
                <a:cs typeface="Microsoft Sans Serif"/>
              </a:rPr>
              <a:t>size</a:t>
            </a:r>
            <a:r>
              <a:rPr sz="1600" spc="5" dirty="0">
                <a:solidFill>
                  <a:srgbClr val="1C453B"/>
                </a:solidFill>
                <a:latin typeface="Microsoft Sans Serif"/>
                <a:cs typeface="Microsoft Sans Serif"/>
              </a:rPr>
              <a:t>, </a:t>
            </a:r>
            <a:r>
              <a:rPr sz="1800" spc="75" dirty="0">
                <a:solidFill>
                  <a:srgbClr val="1C453B"/>
                </a:solidFill>
                <a:latin typeface="Microsoft Sans Serif"/>
                <a:cs typeface="Microsoft Sans Serif"/>
              </a:rPr>
              <a:t>and </a:t>
            </a:r>
            <a:r>
              <a:rPr sz="1800" spc="70" dirty="0">
                <a:solidFill>
                  <a:srgbClr val="1C453B"/>
                </a:solidFill>
                <a:latin typeface="Microsoft Sans Serif"/>
                <a:cs typeface="Microsoft Sans Serif"/>
              </a:rPr>
              <a:t>unique </a:t>
            </a:r>
            <a:r>
              <a:rPr sz="1800" spc="110" dirty="0">
                <a:solidFill>
                  <a:srgbClr val="1C453B"/>
                </a:solidFill>
                <a:latin typeface="Microsoft Sans Serif"/>
                <a:cs typeface="Microsoft Sans Serif"/>
              </a:rPr>
              <a:t>characteristics </a:t>
            </a:r>
            <a:r>
              <a:rPr sz="1800" spc="135" dirty="0">
                <a:solidFill>
                  <a:srgbClr val="1C453B"/>
                </a:solidFill>
                <a:latin typeface="Microsoft Sans Serif"/>
                <a:cs typeface="Microsoft Sans Serif"/>
              </a:rPr>
              <a:t>of </a:t>
            </a:r>
            <a:r>
              <a:rPr sz="1800" spc="145" dirty="0">
                <a:solidFill>
                  <a:srgbClr val="1C453B"/>
                </a:solidFill>
                <a:latin typeface="Microsoft Sans Serif"/>
                <a:cs typeface="Microsoft Sans Serif"/>
              </a:rPr>
              <a:t>the </a:t>
            </a:r>
            <a:r>
              <a:rPr sz="1800" spc="150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95" dirty="0">
                <a:solidFill>
                  <a:srgbClr val="1C453B"/>
                </a:solidFill>
                <a:latin typeface="Microsoft Sans Serif"/>
                <a:cs typeface="Microsoft Sans Serif"/>
              </a:rPr>
              <a:t>dataset </a:t>
            </a:r>
            <a:r>
              <a:rPr sz="1800" spc="30" dirty="0">
                <a:solidFill>
                  <a:srgbClr val="1C453B"/>
                </a:solidFill>
                <a:latin typeface="Microsoft Sans Serif"/>
                <a:cs typeface="Microsoft Sans Serif"/>
              </a:rPr>
              <a:t>is </a:t>
            </a:r>
            <a:r>
              <a:rPr sz="1800" spc="90" dirty="0">
                <a:solidFill>
                  <a:srgbClr val="1C453B"/>
                </a:solidFill>
                <a:latin typeface="Microsoft Sans Serif"/>
                <a:cs typeface="Microsoft Sans Serif"/>
              </a:rPr>
              <a:t>crucial </a:t>
            </a:r>
            <a:r>
              <a:rPr sz="1800" spc="165" dirty="0">
                <a:solidFill>
                  <a:srgbClr val="1C453B"/>
                </a:solidFill>
                <a:latin typeface="Microsoft Sans Serif"/>
                <a:cs typeface="Microsoft Sans Serif"/>
              </a:rPr>
              <a:t>for </a:t>
            </a:r>
            <a:r>
              <a:rPr sz="1800" spc="145" dirty="0">
                <a:solidFill>
                  <a:srgbClr val="1C453B"/>
                </a:solidFill>
                <a:latin typeface="Microsoft Sans Serif"/>
                <a:cs typeface="Microsoft Sans Serif"/>
              </a:rPr>
              <a:t>the </a:t>
            </a:r>
            <a:r>
              <a:rPr sz="1800" spc="80" dirty="0">
                <a:solidFill>
                  <a:srgbClr val="1C453B"/>
                </a:solidFill>
                <a:latin typeface="Microsoft Sans Serif"/>
                <a:cs typeface="Microsoft Sans Serif"/>
              </a:rPr>
              <a:t>success </a:t>
            </a:r>
            <a:r>
              <a:rPr sz="1800" spc="135" dirty="0">
                <a:solidFill>
                  <a:srgbClr val="1C453B"/>
                </a:solidFill>
                <a:latin typeface="Microsoft Sans Serif"/>
                <a:cs typeface="Microsoft Sans Serif"/>
              </a:rPr>
              <a:t>of </a:t>
            </a:r>
            <a:r>
              <a:rPr sz="1800" spc="55" dirty="0">
                <a:solidFill>
                  <a:srgbClr val="1C453B"/>
                </a:solidFill>
                <a:latin typeface="Microsoft Sans Serif"/>
                <a:cs typeface="Microsoft Sans Serif"/>
              </a:rPr>
              <a:t>any </a:t>
            </a:r>
            <a:r>
              <a:rPr sz="1800" spc="85" dirty="0">
                <a:solidFill>
                  <a:srgbClr val="1C453B"/>
                </a:solidFill>
                <a:latin typeface="Microsoft Sans Serif"/>
                <a:cs typeface="Microsoft Sans Serif"/>
              </a:rPr>
              <a:t>machine </a:t>
            </a:r>
            <a:r>
              <a:rPr sz="1800" spc="65" dirty="0">
                <a:solidFill>
                  <a:srgbClr val="1C453B"/>
                </a:solidFill>
                <a:latin typeface="Microsoft Sans Serif"/>
                <a:cs typeface="Microsoft Sans Serif"/>
              </a:rPr>
              <a:t>learning </a:t>
            </a:r>
            <a:r>
              <a:rPr sz="1800" spc="114" dirty="0">
                <a:solidFill>
                  <a:srgbClr val="1C453B"/>
                </a:solidFill>
                <a:latin typeface="Microsoft Sans Serif"/>
                <a:cs typeface="Microsoft Sans Serif"/>
              </a:rPr>
              <a:t>project</a:t>
            </a:r>
            <a:r>
              <a:rPr sz="1600" spc="114" dirty="0">
                <a:solidFill>
                  <a:srgbClr val="1C453B"/>
                </a:solidFill>
                <a:latin typeface="Microsoft Sans Serif"/>
                <a:cs typeface="Microsoft Sans Serif"/>
              </a:rPr>
              <a:t>. </a:t>
            </a:r>
            <a:r>
              <a:rPr sz="1800" spc="114" dirty="0">
                <a:solidFill>
                  <a:srgbClr val="1C453B"/>
                </a:solidFill>
                <a:latin typeface="Microsoft Sans Serif"/>
                <a:cs typeface="Microsoft Sans Serif"/>
              </a:rPr>
              <a:t>It </a:t>
            </a:r>
            <a:r>
              <a:rPr sz="1800" spc="-465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1C453B"/>
                </a:solidFill>
                <a:latin typeface="Microsoft Sans Serif"/>
                <a:cs typeface="Microsoft Sans Serif"/>
              </a:rPr>
              <a:t>provides </a:t>
            </a:r>
            <a:r>
              <a:rPr sz="1800" spc="145" dirty="0">
                <a:solidFill>
                  <a:srgbClr val="1C453B"/>
                </a:solidFill>
                <a:latin typeface="Microsoft Sans Serif"/>
                <a:cs typeface="Microsoft Sans Serif"/>
              </a:rPr>
              <a:t>the </a:t>
            </a:r>
            <a:r>
              <a:rPr sz="1800" spc="95" dirty="0">
                <a:solidFill>
                  <a:srgbClr val="1C453B"/>
                </a:solidFill>
                <a:latin typeface="Microsoft Sans Serif"/>
                <a:cs typeface="Microsoft Sans Serif"/>
              </a:rPr>
              <a:t>foundation </a:t>
            </a:r>
            <a:r>
              <a:rPr sz="1800" spc="165" dirty="0">
                <a:solidFill>
                  <a:srgbClr val="1C453B"/>
                </a:solidFill>
                <a:latin typeface="Microsoft Sans Serif"/>
                <a:cs typeface="Microsoft Sans Serif"/>
              </a:rPr>
              <a:t>for </a:t>
            </a:r>
            <a:r>
              <a:rPr sz="1800" spc="90" dirty="0">
                <a:solidFill>
                  <a:srgbClr val="1C453B"/>
                </a:solidFill>
                <a:latin typeface="Microsoft Sans Serif"/>
                <a:cs typeface="Microsoft Sans Serif"/>
              </a:rPr>
              <a:t>data </a:t>
            </a:r>
            <a:r>
              <a:rPr sz="1800" spc="80" dirty="0">
                <a:solidFill>
                  <a:srgbClr val="1C453B"/>
                </a:solidFill>
                <a:latin typeface="Microsoft Sans Serif"/>
                <a:cs typeface="Microsoft Sans Serif"/>
              </a:rPr>
              <a:t>preprocessing</a:t>
            </a:r>
            <a:r>
              <a:rPr sz="1600" spc="80" dirty="0">
                <a:solidFill>
                  <a:srgbClr val="1C453B"/>
                </a:solidFill>
                <a:latin typeface="Microsoft Sans Serif"/>
                <a:cs typeface="Microsoft Sans Serif"/>
              </a:rPr>
              <a:t>, </a:t>
            </a:r>
            <a:r>
              <a:rPr sz="1800" spc="114" dirty="0">
                <a:solidFill>
                  <a:srgbClr val="1C453B"/>
                </a:solidFill>
                <a:latin typeface="Microsoft Sans Serif"/>
                <a:cs typeface="Microsoft Sans Serif"/>
              </a:rPr>
              <a:t>feature </a:t>
            </a:r>
            <a:r>
              <a:rPr sz="1800" spc="55" dirty="0">
                <a:solidFill>
                  <a:srgbClr val="1C453B"/>
                </a:solidFill>
                <a:latin typeface="Microsoft Sans Serif"/>
                <a:cs typeface="Microsoft Sans Serif"/>
              </a:rPr>
              <a:t>engineering</a:t>
            </a:r>
            <a:r>
              <a:rPr sz="1600" spc="55" dirty="0">
                <a:solidFill>
                  <a:srgbClr val="1C453B"/>
                </a:solidFill>
                <a:latin typeface="Microsoft Sans Serif"/>
                <a:cs typeface="Microsoft Sans Serif"/>
              </a:rPr>
              <a:t>, </a:t>
            </a:r>
            <a:r>
              <a:rPr sz="1600" spc="-409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1C453B"/>
                </a:solidFill>
                <a:latin typeface="Microsoft Sans Serif"/>
                <a:cs typeface="Microsoft Sans Serif"/>
              </a:rPr>
              <a:t>and</a:t>
            </a:r>
            <a:r>
              <a:rPr sz="1800" spc="-55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95" dirty="0">
                <a:solidFill>
                  <a:srgbClr val="1C453B"/>
                </a:solidFill>
                <a:latin typeface="Microsoft Sans Serif"/>
                <a:cs typeface="Microsoft Sans Serif"/>
              </a:rPr>
              <a:t>model</a:t>
            </a:r>
            <a:r>
              <a:rPr sz="1800" spc="-55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55" dirty="0">
                <a:solidFill>
                  <a:srgbClr val="1C453B"/>
                </a:solidFill>
                <a:latin typeface="Microsoft Sans Serif"/>
                <a:cs typeface="Microsoft Sans Serif"/>
              </a:rPr>
              <a:t>selection</a:t>
            </a:r>
            <a:r>
              <a:rPr sz="1600" spc="55" dirty="0">
                <a:solidFill>
                  <a:srgbClr val="1C453B"/>
                </a:solidFill>
                <a:latin typeface="Microsoft Sans Serif"/>
                <a:cs typeface="Microsoft Sans Serif"/>
              </a:rPr>
              <a:t>.</a:t>
            </a:r>
            <a:r>
              <a:rPr sz="1800" spc="55" dirty="0">
                <a:solidFill>
                  <a:srgbClr val="1C453B"/>
                </a:solidFill>
                <a:latin typeface="Microsoft Sans Serif"/>
                <a:cs typeface="Microsoft Sans Serif"/>
              </a:rPr>
              <a:t>The</a:t>
            </a:r>
            <a:r>
              <a:rPr sz="1800" spc="-55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120" dirty="0">
                <a:solidFill>
                  <a:srgbClr val="1C453B"/>
                </a:solidFill>
                <a:latin typeface="Microsoft Sans Serif"/>
                <a:cs typeface="Microsoft Sans Serif"/>
              </a:rPr>
              <a:t>primary</a:t>
            </a:r>
            <a:r>
              <a:rPr sz="1800" spc="-55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95" dirty="0">
                <a:solidFill>
                  <a:srgbClr val="1C453B"/>
                </a:solidFill>
                <a:latin typeface="Microsoft Sans Serif"/>
                <a:cs typeface="Microsoft Sans Serif"/>
              </a:rPr>
              <a:t>dataset</a:t>
            </a:r>
            <a:r>
              <a:rPr sz="1800" spc="-55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1C453B"/>
                </a:solidFill>
                <a:latin typeface="Microsoft Sans Serif"/>
                <a:cs typeface="Microsoft Sans Serif"/>
              </a:rPr>
              <a:t>used</a:t>
            </a:r>
            <a:r>
              <a:rPr sz="1800" spc="-55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50" dirty="0">
                <a:solidFill>
                  <a:srgbClr val="1C453B"/>
                </a:solidFill>
                <a:latin typeface="Microsoft Sans Serif"/>
                <a:cs typeface="Microsoft Sans Serif"/>
              </a:rPr>
              <a:t>in</a:t>
            </a:r>
            <a:r>
              <a:rPr sz="1800" spc="-55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145" dirty="0">
                <a:solidFill>
                  <a:srgbClr val="1C453B"/>
                </a:solidFill>
                <a:latin typeface="Microsoft Sans Serif"/>
                <a:cs typeface="Microsoft Sans Serif"/>
              </a:rPr>
              <a:t>the</a:t>
            </a:r>
            <a:r>
              <a:rPr sz="1800" spc="-55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90" dirty="0">
                <a:solidFill>
                  <a:srgbClr val="1C453B"/>
                </a:solidFill>
                <a:latin typeface="Microsoft Sans Serif"/>
                <a:cs typeface="Microsoft Sans Serif"/>
              </a:rPr>
              <a:t>Natural</a:t>
            </a:r>
            <a:r>
              <a:rPr sz="1800" spc="-55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40" dirty="0">
                <a:solidFill>
                  <a:srgbClr val="1C453B"/>
                </a:solidFill>
                <a:latin typeface="Microsoft Sans Serif"/>
                <a:cs typeface="Microsoft Sans Serif"/>
              </a:rPr>
              <a:t>language </a:t>
            </a:r>
            <a:r>
              <a:rPr sz="1800" spc="-459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1C453B"/>
                </a:solidFill>
                <a:latin typeface="Microsoft Sans Serif"/>
                <a:cs typeface="Microsoft Sans Serif"/>
              </a:rPr>
              <a:t>processing</a:t>
            </a:r>
            <a:r>
              <a:rPr sz="1800" spc="-65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140" dirty="0">
                <a:solidFill>
                  <a:srgbClr val="1C453B"/>
                </a:solidFill>
                <a:latin typeface="Microsoft Sans Serif"/>
                <a:cs typeface="Microsoft Sans Serif"/>
              </a:rPr>
              <a:t>with</a:t>
            </a:r>
            <a:r>
              <a:rPr sz="1800" spc="-60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1C453B"/>
                </a:solidFill>
                <a:latin typeface="Microsoft Sans Serif"/>
                <a:cs typeface="Microsoft Sans Serif"/>
              </a:rPr>
              <a:t>disaster</a:t>
            </a:r>
            <a:r>
              <a:rPr sz="1800" spc="-60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125" dirty="0">
                <a:solidFill>
                  <a:srgbClr val="1C453B"/>
                </a:solidFill>
                <a:latin typeface="Microsoft Sans Serif"/>
                <a:cs typeface="Microsoft Sans Serif"/>
              </a:rPr>
              <a:t>tweets</a:t>
            </a:r>
            <a:endParaRPr sz="1800">
              <a:latin typeface="Microsoft Sans Serif"/>
              <a:cs typeface="Microsoft Sans Serif"/>
            </a:endParaRPr>
          </a:p>
          <a:p>
            <a:pPr marL="12700" marR="5080">
              <a:lnSpc>
                <a:spcPct val="156200"/>
              </a:lnSpc>
            </a:pPr>
            <a:r>
              <a:rPr sz="1800" spc="25" dirty="0">
                <a:solidFill>
                  <a:srgbClr val="1C453B"/>
                </a:solidFill>
                <a:latin typeface="Microsoft Sans Serif"/>
                <a:cs typeface="Microsoft Sans Serif"/>
              </a:rPr>
              <a:t>Available</a:t>
            </a:r>
            <a:r>
              <a:rPr sz="1800" spc="-50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100" dirty="0">
                <a:solidFill>
                  <a:srgbClr val="1C453B"/>
                </a:solidFill>
                <a:latin typeface="Microsoft Sans Serif"/>
                <a:cs typeface="Microsoft Sans Serif"/>
              </a:rPr>
              <a:t>on</a:t>
            </a:r>
            <a:r>
              <a:rPr sz="1800" spc="-45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1C453B"/>
                </a:solidFill>
                <a:latin typeface="Microsoft Sans Serif"/>
                <a:cs typeface="Microsoft Sans Serif"/>
              </a:rPr>
              <a:t>Kaggle</a:t>
            </a:r>
            <a:r>
              <a:rPr sz="1600" spc="10" dirty="0">
                <a:solidFill>
                  <a:srgbClr val="1C453B"/>
                </a:solidFill>
                <a:latin typeface="Microsoft Sans Serif"/>
                <a:cs typeface="Microsoft Sans Serif"/>
              </a:rPr>
              <a:t>, </a:t>
            </a:r>
            <a:r>
              <a:rPr sz="1800" spc="110" dirty="0">
                <a:solidFill>
                  <a:srgbClr val="1C453B"/>
                </a:solidFill>
                <a:latin typeface="Microsoft Sans Serif"/>
                <a:cs typeface="Microsoft Sans Serif"/>
              </a:rPr>
              <a:t>which</a:t>
            </a:r>
            <a:r>
              <a:rPr sz="1800" spc="-50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1C453B"/>
                </a:solidFill>
                <a:latin typeface="Microsoft Sans Serif"/>
                <a:cs typeface="Microsoft Sans Serif"/>
              </a:rPr>
              <a:t>includes</a:t>
            </a:r>
            <a:r>
              <a:rPr sz="1800" spc="-45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100" dirty="0">
                <a:solidFill>
                  <a:srgbClr val="1C453B"/>
                </a:solidFill>
                <a:latin typeface="Microsoft Sans Serif"/>
                <a:cs typeface="Microsoft Sans Serif"/>
              </a:rPr>
              <a:t>information</a:t>
            </a:r>
            <a:r>
              <a:rPr sz="1800" spc="-45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1C453B"/>
                </a:solidFill>
                <a:latin typeface="Microsoft Sans Serif"/>
                <a:cs typeface="Microsoft Sans Serif"/>
              </a:rPr>
              <a:t>like</a:t>
            </a:r>
            <a:r>
              <a:rPr sz="1800" spc="-45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1C453B"/>
                </a:solidFill>
                <a:latin typeface="Microsoft Sans Serif"/>
                <a:cs typeface="Microsoft Sans Serif"/>
              </a:rPr>
              <a:t>id</a:t>
            </a:r>
            <a:r>
              <a:rPr sz="1600" spc="10" dirty="0">
                <a:solidFill>
                  <a:srgbClr val="1C453B"/>
                </a:solidFill>
                <a:latin typeface="Microsoft Sans Serif"/>
                <a:cs typeface="Microsoft Sans Serif"/>
              </a:rPr>
              <a:t>,</a:t>
            </a:r>
            <a:r>
              <a:rPr sz="1600" spc="5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1C453B"/>
                </a:solidFill>
                <a:latin typeface="Microsoft Sans Serif"/>
                <a:cs typeface="Microsoft Sans Serif"/>
              </a:rPr>
              <a:t>keyword</a:t>
            </a:r>
            <a:r>
              <a:rPr sz="1600" spc="75" dirty="0">
                <a:solidFill>
                  <a:srgbClr val="1C453B"/>
                </a:solidFill>
                <a:latin typeface="Microsoft Sans Serif"/>
                <a:cs typeface="Microsoft Sans Serif"/>
              </a:rPr>
              <a:t>,</a:t>
            </a:r>
            <a:r>
              <a:rPr sz="1600" spc="10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70" dirty="0">
                <a:solidFill>
                  <a:srgbClr val="1C453B"/>
                </a:solidFill>
                <a:latin typeface="Microsoft Sans Serif"/>
                <a:cs typeface="Microsoft Sans Serif"/>
              </a:rPr>
              <a:t>location</a:t>
            </a:r>
            <a:r>
              <a:rPr sz="1600" spc="70" dirty="0">
                <a:solidFill>
                  <a:srgbClr val="1C453B"/>
                </a:solidFill>
                <a:latin typeface="Microsoft Sans Serif"/>
                <a:cs typeface="Microsoft Sans Serif"/>
              </a:rPr>
              <a:t>, </a:t>
            </a:r>
            <a:r>
              <a:rPr sz="1600" spc="-409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105" dirty="0">
                <a:solidFill>
                  <a:srgbClr val="1C453B"/>
                </a:solidFill>
                <a:latin typeface="Microsoft Sans Serif"/>
                <a:cs typeface="Microsoft Sans Serif"/>
              </a:rPr>
              <a:t>target</a:t>
            </a:r>
            <a:r>
              <a:rPr sz="1600" spc="105" dirty="0">
                <a:solidFill>
                  <a:srgbClr val="1C453B"/>
                </a:solidFill>
                <a:latin typeface="Microsoft Sans Serif"/>
                <a:cs typeface="Microsoft Sans Serif"/>
              </a:rPr>
              <a:t>,</a:t>
            </a:r>
            <a:r>
              <a:rPr sz="1600" spc="-10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120" dirty="0">
                <a:solidFill>
                  <a:srgbClr val="1C453B"/>
                </a:solidFill>
                <a:latin typeface="Microsoft Sans Serif"/>
                <a:cs typeface="Microsoft Sans Serif"/>
              </a:rPr>
              <a:t>text</a:t>
            </a:r>
            <a:r>
              <a:rPr sz="1800" spc="-60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1C453B"/>
                </a:solidFill>
                <a:latin typeface="Microsoft Sans Serif"/>
                <a:cs typeface="Microsoft Sans Serif"/>
              </a:rPr>
              <a:t>etc</a:t>
            </a:r>
            <a:r>
              <a:rPr sz="1600" spc="85" dirty="0">
                <a:solidFill>
                  <a:srgbClr val="1C453B"/>
                </a:solidFill>
                <a:latin typeface="Microsoft Sans Serif"/>
                <a:cs typeface="Microsoft Sans Serif"/>
              </a:rPr>
              <a:t>.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3850" y="413334"/>
            <a:ext cx="1639570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45" dirty="0">
                <a:latin typeface="Microsoft Sans Serif"/>
                <a:cs typeface="Microsoft Sans Serif"/>
              </a:rPr>
              <a:t>B</a:t>
            </a:r>
            <a:r>
              <a:rPr sz="1450" spc="35" dirty="0">
                <a:latin typeface="Microsoft Sans Serif"/>
                <a:cs typeface="Microsoft Sans Serif"/>
              </a:rPr>
              <a:t>e</a:t>
            </a:r>
            <a:r>
              <a:rPr sz="1450" spc="45" dirty="0">
                <a:latin typeface="Microsoft Sans Serif"/>
                <a:cs typeface="Microsoft Sans Serif"/>
              </a:rPr>
              <a:t>nn</a:t>
            </a:r>
            <a:r>
              <a:rPr sz="1450" spc="20" dirty="0">
                <a:latin typeface="Microsoft Sans Serif"/>
                <a:cs typeface="Microsoft Sans Serif"/>
              </a:rPr>
              <a:t>e</a:t>
            </a:r>
            <a:r>
              <a:rPr sz="1450" spc="125" dirty="0">
                <a:latin typeface="Microsoft Sans Serif"/>
                <a:cs typeface="Microsoft Sans Serif"/>
              </a:rPr>
              <a:t>t</a:t>
            </a:r>
            <a:r>
              <a:rPr sz="1450" spc="215" dirty="0">
                <a:latin typeface="Microsoft Sans Serif"/>
                <a:cs typeface="Microsoft Sans Serif"/>
              </a:rPr>
              <a:t>t</a:t>
            </a:r>
            <a:r>
              <a:rPr sz="1450" spc="-60" dirty="0">
                <a:latin typeface="Microsoft Sans Serif"/>
                <a:cs typeface="Microsoft Sans Serif"/>
              </a:rPr>
              <a:t> </a:t>
            </a:r>
            <a:r>
              <a:rPr sz="1450" dirty="0">
                <a:latin typeface="Microsoft Sans Serif"/>
                <a:cs typeface="Microsoft Sans Serif"/>
              </a:rPr>
              <a:t>U</a:t>
            </a:r>
            <a:r>
              <a:rPr sz="1450" spc="45" dirty="0">
                <a:latin typeface="Microsoft Sans Serif"/>
                <a:cs typeface="Microsoft Sans Serif"/>
              </a:rPr>
              <a:t>n</a:t>
            </a:r>
            <a:r>
              <a:rPr sz="1450" spc="-15" dirty="0">
                <a:latin typeface="Microsoft Sans Serif"/>
                <a:cs typeface="Microsoft Sans Serif"/>
              </a:rPr>
              <a:t>iv</a:t>
            </a:r>
            <a:r>
              <a:rPr sz="1450" spc="35" dirty="0">
                <a:latin typeface="Microsoft Sans Serif"/>
                <a:cs typeface="Microsoft Sans Serif"/>
              </a:rPr>
              <a:t>e</a:t>
            </a:r>
            <a:r>
              <a:rPr sz="1450" spc="150" dirty="0">
                <a:latin typeface="Microsoft Sans Serif"/>
                <a:cs typeface="Microsoft Sans Serif"/>
              </a:rPr>
              <a:t>r</a:t>
            </a:r>
            <a:r>
              <a:rPr sz="1450" spc="15" dirty="0">
                <a:latin typeface="Microsoft Sans Serif"/>
                <a:cs typeface="Microsoft Sans Serif"/>
              </a:rPr>
              <a:t>s</a:t>
            </a:r>
            <a:r>
              <a:rPr sz="1450" spc="-15" dirty="0">
                <a:latin typeface="Microsoft Sans Serif"/>
                <a:cs typeface="Microsoft Sans Serif"/>
              </a:rPr>
              <a:t>i</a:t>
            </a:r>
            <a:r>
              <a:rPr sz="1450" spc="145" dirty="0">
                <a:latin typeface="Microsoft Sans Serif"/>
                <a:cs typeface="Microsoft Sans Serif"/>
              </a:rPr>
              <a:t>t</a:t>
            </a:r>
            <a:r>
              <a:rPr sz="1450" spc="50" dirty="0">
                <a:latin typeface="Microsoft Sans Serif"/>
                <a:cs typeface="Microsoft Sans Serif"/>
              </a:rPr>
              <a:t>y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070792" y="413334"/>
            <a:ext cx="1660525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50" spc="-260" dirty="0">
                <a:latin typeface="Microsoft Sans Serif"/>
                <a:cs typeface="Microsoft Sans Serif"/>
              </a:rPr>
              <a:t>1</a:t>
            </a:r>
            <a:r>
              <a:rPr sz="1250" spc="114" dirty="0">
                <a:latin typeface="Microsoft Sans Serif"/>
                <a:cs typeface="Microsoft Sans Serif"/>
              </a:rPr>
              <a:t>7</a:t>
            </a:r>
            <a:r>
              <a:rPr sz="1250" spc="-5" dirty="0">
                <a:latin typeface="Microsoft Sans Serif"/>
                <a:cs typeface="Microsoft Sans Serif"/>
              </a:rPr>
              <a:t> </a:t>
            </a:r>
            <a:r>
              <a:rPr sz="1450" spc="25" dirty="0">
                <a:latin typeface="Microsoft Sans Serif"/>
                <a:cs typeface="Microsoft Sans Serif"/>
              </a:rPr>
              <a:t>N</a:t>
            </a:r>
            <a:r>
              <a:rPr sz="1450" spc="15" dirty="0">
                <a:latin typeface="Microsoft Sans Serif"/>
                <a:cs typeface="Microsoft Sans Serif"/>
              </a:rPr>
              <a:t>o</a:t>
            </a:r>
            <a:r>
              <a:rPr sz="1450" spc="-15" dirty="0">
                <a:latin typeface="Microsoft Sans Serif"/>
                <a:cs typeface="Microsoft Sans Serif"/>
              </a:rPr>
              <a:t>v</a:t>
            </a:r>
            <a:r>
              <a:rPr sz="1450" spc="35" dirty="0">
                <a:latin typeface="Microsoft Sans Serif"/>
                <a:cs typeface="Microsoft Sans Serif"/>
              </a:rPr>
              <a:t>e</a:t>
            </a:r>
            <a:r>
              <a:rPr sz="1450" spc="105" dirty="0">
                <a:latin typeface="Microsoft Sans Serif"/>
                <a:cs typeface="Microsoft Sans Serif"/>
              </a:rPr>
              <a:t>m</a:t>
            </a:r>
            <a:r>
              <a:rPr sz="1450" spc="75" dirty="0">
                <a:latin typeface="Microsoft Sans Serif"/>
                <a:cs typeface="Microsoft Sans Serif"/>
              </a:rPr>
              <a:t>b</a:t>
            </a:r>
            <a:r>
              <a:rPr sz="1450" spc="35" dirty="0">
                <a:latin typeface="Microsoft Sans Serif"/>
                <a:cs typeface="Microsoft Sans Serif"/>
              </a:rPr>
              <a:t>e</a:t>
            </a:r>
            <a:r>
              <a:rPr sz="1450" spc="195" dirty="0">
                <a:latin typeface="Microsoft Sans Serif"/>
                <a:cs typeface="Microsoft Sans Serif"/>
              </a:rPr>
              <a:t>r</a:t>
            </a:r>
            <a:r>
              <a:rPr sz="1450" spc="-60" dirty="0">
                <a:latin typeface="Microsoft Sans Serif"/>
                <a:cs typeface="Microsoft Sans Serif"/>
              </a:rPr>
              <a:t> </a:t>
            </a:r>
            <a:r>
              <a:rPr sz="1250" spc="210" dirty="0">
                <a:latin typeface="Microsoft Sans Serif"/>
                <a:cs typeface="Microsoft Sans Serif"/>
              </a:rPr>
              <a:t>2</a:t>
            </a:r>
            <a:r>
              <a:rPr sz="1250" spc="285" dirty="0">
                <a:latin typeface="Microsoft Sans Serif"/>
                <a:cs typeface="Microsoft Sans Serif"/>
              </a:rPr>
              <a:t>0</a:t>
            </a:r>
            <a:r>
              <a:rPr sz="1250" spc="185" dirty="0">
                <a:latin typeface="Microsoft Sans Serif"/>
                <a:cs typeface="Microsoft Sans Serif"/>
              </a:rPr>
              <a:t>2</a:t>
            </a:r>
            <a:r>
              <a:rPr sz="1250" spc="305" dirty="0">
                <a:latin typeface="Microsoft Sans Serif"/>
                <a:cs typeface="Microsoft Sans Serif"/>
              </a:rPr>
              <a:t>4</a:t>
            </a:r>
            <a:endParaRPr sz="125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6586239"/>
            <a:ext cx="3665854" cy="3700779"/>
          </a:xfrm>
          <a:custGeom>
            <a:avLst/>
            <a:gdLst/>
            <a:ahLst/>
            <a:cxnLst/>
            <a:rect l="l" t="t" r="r" b="b"/>
            <a:pathLst>
              <a:path w="3665854" h="3700779">
                <a:moveTo>
                  <a:pt x="0" y="3700759"/>
                </a:moveTo>
                <a:lnTo>
                  <a:pt x="3665585" y="3700759"/>
                </a:lnTo>
                <a:lnTo>
                  <a:pt x="3665585" y="0"/>
                </a:lnTo>
                <a:lnTo>
                  <a:pt x="0" y="0"/>
                </a:lnTo>
                <a:lnTo>
                  <a:pt x="0" y="3700759"/>
                </a:lnTo>
                <a:close/>
              </a:path>
            </a:pathLst>
          </a:custGeom>
          <a:solidFill>
            <a:srgbClr val="ACD6C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534266" y="2"/>
            <a:ext cx="7793355" cy="6988809"/>
            <a:chOff x="9534266" y="2"/>
            <a:chExt cx="7793355" cy="6988809"/>
          </a:xfrm>
        </p:grpSpPr>
        <p:sp>
          <p:nvSpPr>
            <p:cNvPr id="3" name="object 3"/>
            <p:cNvSpPr/>
            <p:nvPr/>
          </p:nvSpPr>
          <p:spPr>
            <a:xfrm>
              <a:off x="10352814" y="2"/>
              <a:ext cx="5238750" cy="3810000"/>
            </a:xfrm>
            <a:custGeom>
              <a:avLst/>
              <a:gdLst/>
              <a:ahLst/>
              <a:cxnLst/>
              <a:rect l="l" t="t" r="r" b="b"/>
              <a:pathLst>
                <a:path w="5238750" h="3810000">
                  <a:moveTo>
                    <a:pt x="5238742" y="3809997"/>
                  </a:moveTo>
                  <a:lnTo>
                    <a:pt x="0" y="3809997"/>
                  </a:lnTo>
                  <a:lnTo>
                    <a:pt x="0" y="0"/>
                  </a:lnTo>
                  <a:lnTo>
                    <a:pt x="5238742" y="0"/>
                  </a:lnTo>
                  <a:lnTo>
                    <a:pt x="5238742" y="3809997"/>
                  </a:lnTo>
                  <a:close/>
                </a:path>
              </a:pathLst>
            </a:custGeom>
            <a:solidFill>
              <a:srgbClr val="ACD6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02837" y="2578510"/>
              <a:ext cx="3524249" cy="441006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3802836" y="2578601"/>
              <a:ext cx="3524250" cy="4410075"/>
            </a:xfrm>
            <a:custGeom>
              <a:avLst/>
              <a:gdLst/>
              <a:ahLst/>
              <a:cxnLst/>
              <a:rect l="l" t="t" r="r" b="b"/>
              <a:pathLst>
                <a:path w="3524250" h="4410075">
                  <a:moveTo>
                    <a:pt x="3231753" y="4409893"/>
                  </a:moveTo>
                  <a:lnTo>
                    <a:pt x="292496" y="4409893"/>
                  </a:lnTo>
                  <a:lnTo>
                    <a:pt x="248595" y="4405568"/>
                  </a:lnTo>
                  <a:lnTo>
                    <a:pt x="205795" y="4394847"/>
                  </a:lnTo>
                  <a:lnTo>
                    <a:pt x="165040" y="4377970"/>
                  </a:lnTo>
                  <a:lnTo>
                    <a:pt x="127195" y="4355284"/>
                  </a:lnTo>
                  <a:lnTo>
                    <a:pt x="93095" y="4327296"/>
                  </a:lnTo>
                  <a:lnTo>
                    <a:pt x="63464" y="4294604"/>
                  </a:lnTo>
                  <a:lnTo>
                    <a:pt x="38956" y="4257927"/>
                  </a:lnTo>
                  <a:lnTo>
                    <a:pt x="20091" y="4218043"/>
                  </a:lnTo>
                  <a:lnTo>
                    <a:pt x="7286" y="4175827"/>
                  </a:lnTo>
                  <a:lnTo>
                    <a:pt x="812" y="4132183"/>
                  </a:lnTo>
                  <a:lnTo>
                    <a:pt x="0" y="4110128"/>
                  </a:lnTo>
                  <a:lnTo>
                    <a:pt x="90" y="292406"/>
                  </a:lnTo>
                  <a:lnTo>
                    <a:pt x="4414" y="248505"/>
                  </a:lnTo>
                  <a:lnTo>
                    <a:pt x="15134" y="205705"/>
                  </a:lnTo>
                  <a:lnTo>
                    <a:pt x="32016" y="164949"/>
                  </a:lnTo>
                  <a:lnTo>
                    <a:pt x="54699" y="127104"/>
                  </a:lnTo>
                  <a:lnTo>
                    <a:pt x="82685" y="93004"/>
                  </a:lnTo>
                  <a:lnTo>
                    <a:pt x="115377" y="63374"/>
                  </a:lnTo>
                  <a:lnTo>
                    <a:pt x="152056" y="38866"/>
                  </a:lnTo>
                  <a:lnTo>
                    <a:pt x="191942" y="20001"/>
                  </a:lnTo>
                  <a:lnTo>
                    <a:pt x="234156" y="7196"/>
                  </a:lnTo>
                  <a:lnTo>
                    <a:pt x="277800" y="721"/>
                  </a:lnTo>
                  <a:lnTo>
                    <a:pt x="3231753" y="0"/>
                  </a:lnTo>
                  <a:lnTo>
                    <a:pt x="3246448" y="721"/>
                  </a:lnTo>
                  <a:lnTo>
                    <a:pt x="3290092" y="7196"/>
                  </a:lnTo>
                  <a:lnTo>
                    <a:pt x="3332308" y="20001"/>
                  </a:lnTo>
                  <a:lnTo>
                    <a:pt x="3372193" y="38866"/>
                  </a:lnTo>
                  <a:lnTo>
                    <a:pt x="3408870" y="63374"/>
                  </a:lnTo>
                  <a:lnTo>
                    <a:pt x="3441561" y="93004"/>
                  </a:lnTo>
                  <a:lnTo>
                    <a:pt x="3469549" y="127104"/>
                  </a:lnTo>
                  <a:lnTo>
                    <a:pt x="3492235" y="164949"/>
                  </a:lnTo>
                  <a:lnTo>
                    <a:pt x="3509112" y="205705"/>
                  </a:lnTo>
                  <a:lnTo>
                    <a:pt x="3519833" y="248505"/>
                  </a:lnTo>
                  <a:lnTo>
                    <a:pt x="3524159" y="292406"/>
                  </a:lnTo>
                  <a:lnTo>
                    <a:pt x="3524159" y="4117488"/>
                  </a:lnTo>
                  <a:lnTo>
                    <a:pt x="3523434" y="4132183"/>
                  </a:lnTo>
                  <a:lnTo>
                    <a:pt x="3516963" y="4175827"/>
                  </a:lnTo>
                  <a:lnTo>
                    <a:pt x="3504158" y="4218043"/>
                  </a:lnTo>
                  <a:lnTo>
                    <a:pt x="3485295" y="4257927"/>
                  </a:lnTo>
                  <a:lnTo>
                    <a:pt x="3460784" y="4294604"/>
                  </a:lnTo>
                  <a:lnTo>
                    <a:pt x="3431151" y="4327296"/>
                  </a:lnTo>
                  <a:lnTo>
                    <a:pt x="3397054" y="4355284"/>
                  </a:lnTo>
                  <a:lnTo>
                    <a:pt x="3359211" y="4377970"/>
                  </a:lnTo>
                  <a:lnTo>
                    <a:pt x="3318453" y="4394847"/>
                  </a:lnTo>
                  <a:lnTo>
                    <a:pt x="3275651" y="4405568"/>
                  </a:lnTo>
                  <a:lnTo>
                    <a:pt x="3231753" y="4409893"/>
                  </a:lnTo>
                  <a:close/>
                </a:path>
              </a:pathLst>
            </a:custGeom>
            <a:solidFill>
              <a:srgbClr val="49BE9A">
                <a:alpha val="666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34266" y="2578510"/>
              <a:ext cx="3524249" cy="352425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534275" y="2578600"/>
              <a:ext cx="3524250" cy="3524250"/>
            </a:xfrm>
            <a:custGeom>
              <a:avLst/>
              <a:gdLst/>
              <a:ahLst/>
              <a:cxnLst/>
              <a:rect l="l" t="t" r="r" b="b"/>
              <a:pathLst>
                <a:path w="3524250" h="3524250">
                  <a:moveTo>
                    <a:pt x="3232043" y="3524070"/>
                  </a:moveTo>
                  <a:lnTo>
                    <a:pt x="292207" y="3524070"/>
                  </a:lnTo>
                  <a:lnTo>
                    <a:pt x="277526" y="3523352"/>
                  </a:lnTo>
                  <a:lnTo>
                    <a:pt x="233924" y="3516883"/>
                  </a:lnTo>
                  <a:lnTo>
                    <a:pt x="191752" y="3504087"/>
                  </a:lnTo>
                  <a:lnTo>
                    <a:pt x="151906" y="3485240"/>
                  </a:lnTo>
                  <a:lnTo>
                    <a:pt x="115263" y="3460758"/>
                  </a:lnTo>
                  <a:lnTo>
                    <a:pt x="82603" y="3431158"/>
                  </a:lnTo>
                  <a:lnTo>
                    <a:pt x="54645" y="3397090"/>
                  </a:lnTo>
                  <a:lnTo>
                    <a:pt x="31984" y="3359280"/>
                  </a:lnTo>
                  <a:lnTo>
                    <a:pt x="15119" y="3318565"/>
                  </a:lnTo>
                  <a:lnTo>
                    <a:pt x="4409" y="3275810"/>
                  </a:lnTo>
                  <a:lnTo>
                    <a:pt x="90" y="3231952"/>
                  </a:lnTo>
                  <a:lnTo>
                    <a:pt x="0" y="3224598"/>
                  </a:lnTo>
                  <a:lnTo>
                    <a:pt x="90" y="292117"/>
                  </a:lnTo>
                  <a:lnTo>
                    <a:pt x="4409" y="248259"/>
                  </a:lnTo>
                  <a:lnTo>
                    <a:pt x="15119" y="205501"/>
                  </a:lnTo>
                  <a:lnTo>
                    <a:pt x="31984" y="164787"/>
                  </a:lnTo>
                  <a:lnTo>
                    <a:pt x="54645" y="126979"/>
                  </a:lnTo>
                  <a:lnTo>
                    <a:pt x="82603" y="92912"/>
                  </a:lnTo>
                  <a:lnTo>
                    <a:pt x="115263" y="63311"/>
                  </a:lnTo>
                  <a:lnTo>
                    <a:pt x="151906" y="38827"/>
                  </a:lnTo>
                  <a:lnTo>
                    <a:pt x="191752" y="19981"/>
                  </a:lnTo>
                  <a:lnTo>
                    <a:pt x="233924" y="7188"/>
                  </a:lnTo>
                  <a:lnTo>
                    <a:pt x="277526" y="721"/>
                  </a:lnTo>
                  <a:lnTo>
                    <a:pt x="292207" y="0"/>
                  </a:lnTo>
                  <a:lnTo>
                    <a:pt x="3232043" y="0"/>
                  </a:lnTo>
                  <a:lnTo>
                    <a:pt x="3275900" y="4319"/>
                  </a:lnTo>
                  <a:lnTo>
                    <a:pt x="3318655" y="15029"/>
                  </a:lnTo>
                  <a:lnTo>
                    <a:pt x="3359371" y="31894"/>
                  </a:lnTo>
                  <a:lnTo>
                    <a:pt x="3397180" y="54555"/>
                  </a:lnTo>
                  <a:lnTo>
                    <a:pt x="3431248" y="82513"/>
                  </a:lnTo>
                  <a:lnTo>
                    <a:pt x="3460848" y="115173"/>
                  </a:lnTo>
                  <a:lnTo>
                    <a:pt x="3485330" y="151816"/>
                  </a:lnTo>
                  <a:lnTo>
                    <a:pt x="3504177" y="191662"/>
                  </a:lnTo>
                  <a:lnTo>
                    <a:pt x="3516973" y="233834"/>
                  </a:lnTo>
                  <a:lnTo>
                    <a:pt x="3523442" y="277436"/>
                  </a:lnTo>
                  <a:lnTo>
                    <a:pt x="3524160" y="292117"/>
                  </a:lnTo>
                  <a:lnTo>
                    <a:pt x="3524160" y="3231952"/>
                  </a:lnTo>
                  <a:lnTo>
                    <a:pt x="3519843" y="3275810"/>
                  </a:lnTo>
                  <a:lnTo>
                    <a:pt x="3509131" y="3318565"/>
                  </a:lnTo>
                  <a:lnTo>
                    <a:pt x="3492263" y="3359280"/>
                  </a:lnTo>
                  <a:lnTo>
                    <a:pt x="3469604" y="3397090"/>
                  </a:lnTo>
                  <a:lnTo>
                    <a:pt x="3441649" y="3431158"/>
                  </a:lnTo>
                  <a:lnTo>
                    <a:pt x="3408986" y="3460758"/>
                  </a:lnTo>
                  <a:lnTo>
                    <a:pt x="3372342" y="3485240"/>
                  </a:lnTo>
                  <a:lnTo>
                    <a:pt x="3332496" y="3504087"/>
                  </a:lnTo>
                  <a:lnTo>
                    <a:pt x="3290327" y="3516883"/>
                  </a:lnTo>
                  <a:lnTo>
                    <a:pt x="3246726" y="3523352"/>
                  </a:lnTo>
                  <a:lnTo>
                    <a:pt x="3232043" y="3524070"/>
                  </a:lnTo>
                  <a:close/>
                </a:path>
              </a:pathLst>
            </a:custGeom>
            <a:solidFill>
              <a:srgbClr val="49BE9A">
                <a:alpha val="666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37370" y="1324994"/>
            <a:ext cx="4660265" cy="6267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335" dirty="0"/>
              <a:t>M</a:t>
            </a:r>
            <a:r>
              <a:rPr spc="70" dirty="0"/>
              <a:t>e</a:t>
            </a:r>
            <a:r>
              <a:rPr spc="575" dirty="0"/>
              <a:t>t</a:t>
            </a:r>
            <a:r>
              <a:rPr spc="155" dirty="0"/>
              <a:t>h</a:t>
            </a:r>
            <a:r>
              <a:rPr spc="180" dirty="0"/>
              <a:t>o</a:t>
            </a:r>
            <a:r>
              <a:rPr spc="200" dirty="0"/>
              <a:t>d</a:t>
            </a:r>
            <a:r>
              <a:rPr spc="145" dirty="0"/>
              <a:t>o</a:t>
            </a:r>
            <a:r>
              <a:rPr spc="40" dirty="0"/>
              <a:t>l</a:t>
            </a:r>
            <a:r>
              <a:rPr spc="105" dirty="0"/>
              <a:t>o</a:t>
            </a:r>
            <a:r>
              <a:rPr spc="-5" dirty="0"/>
              <a:t>g</a:t>
            </a:r>
            <a:r>
              <a:rPr spc="320" dirty="0"/>
              <a:t>y</a:t>
            </a:r>
            <a:r>
              <a:rPr spc="-295" dirty="0"/>
              <a:t> </a:t>
            </a:r>
            <a:r>
              <a:rPr spc="-35" dirty="0"/>
              <a:t>S</a:t>
            </a:r>
            <a:r>
              <a:rPr spc="430" dirty="0"/>
              <a:t>t</a:t>
            </a:r>
            <a:r>
              <a:rPr spc="120" dirty="0"/>
              <a:t>e</a:t>
            </a:r>
            <a:r>
              <a:rPr spc="160" dirty="0"/>
              <a:t>p</a:t>
            </a:r>
            <a:r>
              <a:rPr spc="155" dirty="0"/>
              <a:t>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03850" y="413337"/>
            <a:ext cx="1639570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45" dirty="0">
                <a:latin typeface="Microsoft Sans Serif"/>
                <a:cs typeface="Microsoft Sans Serif"/>
              </a:rPr>
              <a:t>B</a:t>
            </a:r>
            <a:r>
              <a:rPr sz="1450" spc="35" dirty="0">
                <a:latin typeface="Microsoft Sans Serif"/>
                <a:cs typeface="Microsoft Sans Serif"/>
              </a:rPr>
              <a:t>e</a:t>
            </a:r>
            <a:r>
              <a:rPr sz="1450" spc="45" dirty="0">
                <a:latin typeface="Microsoft Sans Serif"/>
                <a:cs typeface="Microsoft Sans Serif"/>
              </a:rPr>
              <a:t>nn</a:t>
            </a:r>
            <a:r>
              <a:rPr sz="1450" spc="20" dirty="0">
                <a:latin typeface="Microsoft Sans Serif"/>
                <a:cs typeface="Microsoft Sans Serif"/>
              </a:rPr>
              <a:t>e</a:t>
            </a:r>
            <a:r>
              <a:rPr sz="1450" spc="125" dirty="0">
                <a:latin typeface="Microsoft Sans Serif"/>
                <a:cs typeface="Microsoft Sans Serif"/>
              </a:rPr>
              <a:t>t</a:t>
            </a:r>
            <a:r>
              <a:rPr sz="1450" spc="215" dirty="0">
                <a:latin typeface="Microsoft Sans Serif"/>
                <a:cs typeface="Microsoft Sans Serif"/>
              </a:rPr>
              <a:t>t</a:t>
            </a:r>
            <a:r>
              <a:rPr sz="1450" spc="-60" dirty="0">
                <a:latin typeface="Microsoft Sans Serif"/>
                <a:cs typeface="Microsoft Sans Serif"/>
              </a:rPr>
              <a:t> </a:t>
            </a:r>
            <a:r>
              <a:rPr sz="1450" dirty="0">
                <a:latin typeface="Microsoft Sans Serif"/>
                <a:cs typeface="Microsoft Sans Serif"/>
              </a:rPr>
              <a:t>U</a:t>
            </a:r>
            <a:r>
              <a:rPr sz="1450" spc="45" dirty="0">
                <a:latin typeface="Microsoft Sans Serif"/>
                <a:cs typeface="Microsoft Sans Serif"/>
              </a:rPr>
              <a:t>n</a:t>
            </a:r>
            <a:r>
              <a:rPr sz="1450" spc="-15" dirty="0">
                <a:latin typeface="Microsoft Sans Serif"/>
                <a:cs typeface="Microsoft Sans Serif"/>
              </a:rPr>
              <a:t>iv</a:t>
            </a:r>
            <a:r>
              <a:rPr sz="1450" spc="35" dirty="0">
                <a:latin typeface="Microsoft Sans Serif"/>
                <a:cs typeface="Microsoft Sans Serif"/>
              </a:rPr>
              <a:t>e</a:t>
            </a:r>
            <a:r>
              <a:rPr sz="1450" spc="150" dirty="0">
                <a:latin typeface="Microsoft Sans Serif"/>
                <a:cs typeface="Microsoft Sans Serif"/>
              </a:rPr>
              <a:t>r</a:t>
            </a:r>
            <a:r>
              <a:rPr sz="1450" spc="15" dirty="0">
                <a:latin typeface="Microsoft Sans Serif"/>
                <a:cs typeface="Microsoft Sans Serif"/>
              </a:rPr>
              <a:t>s</a:t>
            </a:r>
            <a:r>
              <a:rPr sz="1450" spc="-15" dirty="0">
                <a:latin typeface="Microsoft Sans Serif"/>
                <a:cs typeface="Microsoft Sans Serif"/>
              </a:rPr>
              <a:t>i</a:t>
            </a:r>
            <a:r>
              <a:rPr sz="1450" spc="145" dirty="0">
                <a:latin typeface="Microsoft Sans Serif"/>
                <a:cs typeface="Microsoft Sans Serif"/>
              </a:rPr>
              <a:t>t</a:t>
            </a:r>
            <a:r>
              <a:rPr sz="1450" spc="50" dirty="0">
                <a:latin typeface="Microsoft Sans Serif"/>
                <a:cs typeface="Microsoft Sans Serif"/>
              </a:rPr>
              <a:t>y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070854" y="413337"/>
            <a:ext cx="1660525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50" spc="-260" dirty="0">
                <a:latin typeface="Microsoft Sans Serif"/>
                <a:cs typeface="Microsoft Sans Serif"/>
              </a:rPr>
              <a:t>1</a:t>
            </a:r>
            <a:r>
              <a:rPr sz="1250" spc="114" dirty="0">
                <a:latin typeface="Microsoft Sans Serif"/>
                <a:cs typeface="Microsoft Sans Serif"/>
              </a:rPr>
              <a:t>7</a:t>
            </a:r>
            <a:r>
              <a:rPr sz="1250" spc="-5" dirty="0">
                <a:latin typeface="Microsoft Sans Serif"/>
                <a:cs typeface="Microsoft Sans Serif"/>
              </a:rPr>
              <a:t> </a:t>
            </a:r>
            <a:r>
              <a:rPr sz="1450" spc="25" dirty="0">
                <a:latin typeface="Microsoft Sans Serif"/>
                <a:cs typeface="Microsoft Sans Serif"/>
              </a:rPr>
              <a:t>N</a:t>
            </a:r>
            <a:r>
              <a:rPr sz="1450" spc="15" dirty="0">
                <a:latin typeface="Microsoft Sans Serif"/>
                <a:cs typeface="Microsoft Sans Serif"/>
              </a:rPr>
              <a:t>o</a:t>
            </a:r>
            <a:r>
              <a:rPr sz="1450" spc="-15" dirty="0">
                <a:latin typeface="Microsoft Sans Serif"/>
                <a:cs typeface="Microsoft Sans Serif"/>
              </a:rPr>
              <a:t>v</a:t>
            </a:r>
            <a:r>
              <a:rPr sz="1450" spc="35" dirty="0">
                <a:latin typeface="Microsoft Sans Serif"/>
                <a:cs typeface="Microsoft Sans Serif"/>
              </a:rPr>
              <a:t>e</a:t>
            </a:r>
            <a:r>
              <a:rPr sz="1450" spc="105" dirty="0">
                <a:latin typeface="Microsoft Sans Serif"/>
                <a:cs typeface="Microsoft Sans Serif"/>
              </a:rPr>
              <a:t>m</a:t>
            </a:r>
            <a:r>
              <a:rPr sz="1450" spc="75" dirty="0">
                <a:latin typeface="Microsoft Sans Serif"/>
                <a:cs typeface="Microsoft Sans Serif"/>
              </a:rPr>
              <a:t>b</a:t>
            </a:r>
            <a:r>
              <a:rPr sz="1450" spc="35" dirty="0">
                <a:latin typeface="Microsoft Sans Serif"/>
                <a:cs typeface="Microsoft Sans Serif"/>
              </a:rPr>
              <a:t>e</a:t>
            </a:r>
            <a:r>
              <a:rPr sz="1450" spc="195" dirty="0">
                <a:latin typeface="Microsoft Sans Serif"/>
                <a:cs typeface="Microsoft Sans Serif"/>
              </a:rPr>
              <a:t>r</a:t>
            </a:r>
            <a:r>
              <a:rPr sz="1450" spc="-60" dirty="0">
                <a:latin typeface="Microsoft Sans Serif"/>
                <a:cs typeface="Microsoft Sans Serif"/>
              </a:rPr>
              <a:t> </a:t>
            </a:r>
            <a:r>
              <a:rPr sz="1250" spc="210" dirty="0">
                <a:latin typeface="Microsoft Sans Serif"/>
                <a:cs typeface="Microsoft Sans Serif"/>
              </a:rPr>
              <a:t>2</a:t>
            </a:r>
            <a:r>
              <a:rPr sz="1250" spc="285" dirty="0">
                <a:latin typeface="Microsoft Sans Serif"/>
                <a:cs typeface="Microsoft Sans Serif"/>
              </a:rPr>
              <a:t>0</a:t>
            </a:r>
            <a:r>
              <a:rPr sz="1250" spc="185" dirty="0">
                <a:latin typeface="Microsoft Sans Serif"/>
                <a:cs typeface="Microsoft Sans Serif"/>
              </a:rPr>
              <a:t>2</a:t>
            </a:r>
            <a:r>
              <a:rPr sz="1250" spc="305" dirty="0">
                <a:latin typeface="Microsoft Sans Serif"/>
                <a:cs typeface="Microsoft Sans Serif"/>
              </a:rPr>
              <a:t>4</a:t>
            </a:r>
            <a:endParaRPr sz="125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793612" y="8092054"/>
            <a:ext cx="3054985" cy="30607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800" spc="35" dirty="0">
                <a:solidFill>
                  <a:srgbClr val="1C453B"/>
                </a:solidFill>
                <a:latin typeface="Microsoft Sans Serif"/>
                <a:cs typeface="Microsoft Sans Serif"/>
              </a:rPr>
              <a:t>Assess</a:t>
            </a:r>
            <a:r>
              <a:rPr sz="1800" spc="-95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95" dirty="0">
                <a:solidFill>
                  <a:srgbClr val="1C453B"/>
                </a:solidFill>
                <a:latin typeface="Microsoft Sans Serif"/>
                <a:cs typeface="Microsoft Sans Serif"/>
              </a:rPr>
              <a:t>model</a:t>
            </a:r>
            <a:r>
              <a:rPr sz="1800" spc="-90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130" dirty="0">
                <a:solidFill>
                  <a:srgbClr val="1C453B"/>
                </a:solidFill>
                <a:latin typeface="Microsoft Sans Serif"/>
                <a:cs typeface="Microsoft Sans Serif"/>
              </a:rPr>
              <a:t>performance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793612" y="7445131"/>
            <a:ext cx="143510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120" dirty="0">
                <a:solidFill>
                  <a:srgbClr val="1C453B"/>
                </a:solidFill>
                <a:latin typeface="Microsoft Sans Serif"/>
                <a:cs typeface="Microsoft Sans Serif"/>
              </a:rPr>
              <a:t>Evaluation</a:t>
            </a:r>
            <a:endParaRPr sz="21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48846" y="7157384"/>
            <a:ext cx="2787015" cy="30607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800" spc="100" dirty="0">
                <a:solidFill>
                  <a:srgbClr val="1C453B"/>
                </a:solidFill>
                <a:latin typeface="Microsoft Sans Serif"/>
                <a:cs typeface="Microsoft Sans Serif"/>
              </a:rPr>
              <a:t>Prepare</a:t>
            </a:r>
            <a:r>
              <a:rPr sz="1800" spc="-75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90" dirty="0">
                <a:solidFill>
                  <a:srgbClr val="1C453B"/>
                </a:solidFill>
                <a:latin typeface="Microsoft Sans Serif"/>
                <a:cs typeface="Microsoft Sans Serif"/>
              </a:rPr>
              <a:t>data</a:t>
            </a:r>
            <a:r>
              <a:rPr sz="1800" spc="-70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165" dirty="0">
                <a:solidFill>
                  <a:srgbClr val="1C453B"/>
                </a:solidFill>
                <a:latin typeface="Microsoft Sans Serif"/>
                <a:cs typeface="Microsoft Sans Serif"/>
              </a:rPr>
              <a:t>for</a:t>
            </a:r>
            <a:r>
              <a:rPr sz="1800" spc="-70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1C453B"/>
                </a:solidFill>
                <a:latin typeface="Microsoft Sans Serif"/>
                <a:cs typeface="Microsoft Sans Serif"/>
              </a:rPr>
              <a:t>analysis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48846" y="6510462"/>
            <a:ext cx="200152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65" dirty="0">
                <a:solidFill>
                  <a:srgbClr val="1C453B"/>
                </a:solidFill>
                <a:latin typeface="Microsoft Sans Serif"/>
                <a:cs typeface="Microsoft Sans Serif"/>
              </a:rPr>
              <a:t>P</a:t>
            </a:r>
            <a:r>
              <a:rPr sz="2100" spc="365" dirty="0">
                <a:solidFill>
                  <a:srgbClr val="1C453B"/>
                </a:solidFill>
                <a:latin typeface="Microsoft Sans Serif"/>
                <a:cs typeface="Microsoft Sans Serif"/>
              </a:rPr>
              <a:t>r</a:t>
            </a:r>
            <a:r>
              <a:rPr sz="2100" spc="135" dirty="0">
                <a:solidFill>
                  <a:srgbClr val="1C453B"/>
                </a:solidFill>
                <a:latin typeface="Microsoft Sans Serif"/>
                <a:cs typeface="Microsoft Sans Serif"/>
              </a:rPr>
              <a:t>e</a:t>
            </a:r>
            <a:r>
              <a:rPr sz="2100" spc="175" dirty="0">
                <a:solidFill>
                  <a:srgbClr val="1C453B"/>
                </a:solidFill>
                <a:latin typeface="Microsoft Sans Serif"/>
                <a:cs typeface="Microsoft Sans Serif"/>
              </a:rPr>
              <a:t>p</a:t>
            </a:r>
            <a:r>
              <a:rPr sz="2100" spc="365" dirty="0">
                <a:solidFill>
                  <a:srgbClr val="1C453B"/>
                </a:solidFill>
                <a:latin typeface="Microsoft Sans Serif"/>
                <a:cs typeface="Microsoft Sans Serif"/>
              </a:rPr>
              <a:t>r</a:t>
            </a:r>
            <a:r>
              <a:rPr sz="2100" spc="170" dirty="0">
                <a:solidFill>
                  <a:srgbClr val="1C453B"/>
                </a:solidFill>
                <a:latin typeface="Microsoft Sans Serif"/>
                <a:cs typeface="Microsoft Sans Serif"/>
              </a:rPr>
              <a:t>o</a:t>
            </a:r>
            <a:r>
              <a:rPr sz="2100" spc="200" dirty="0">
                <a:solidFill>
                  <a:srgbClr val="1C453B"/>
                </a:solidFill>
                <a:latin typeface="Microsoft Sans Serif"/>
                <a:cs typeface="Microsoft Sans Serif"/>
              </a:rPr>
              <a:t>c</a:t>
            </a:r>
            <a:r>
              <a:rPr sz="2100" spc="110" dirty="0">
                <a:solidFill>
                  <a:srgbClr val="1C453B"/>
                </a:solidFill>
                <a:latin typeface="Microsoft Sans Serif"/>
                <a:cs typeface="Microsoft Sans Serif"/>
              </a:rPr>
              <a:t>e</a:t>
            </a:r>
            <a:r>
              <a:rPr sz="2100" spc="75" dirty="0">
                <a:solidFill>
                  <a:srgbClr val="1C453B"/>
                </a:solidFill>
                <a:latin typeface="Microsoft Sans Serif"/>
                <a:cs typeface="Microsoft Sans Serif"/>
              </a:rPr>
              <a:t>s</a:t>
            </a:r>
            <a:r>
              <a:rPr sz="2100" spc="105" dirty="0">
                <a:solidFill>
                  <a:srgbClr val="1C453B"/>
                </a:solidFill>
                <a:latin typeface="Microsoft Sans Serif"/>
                <a:cs typeface="Microsoft Sans Serif"/>
              </a:rPr>
              <a:t>s</a:t>
            </a:r>
            <a:r>
              <a:rPr sz="2100" spc="90" dirty="0">
                <a:solidFill>
                  <a:srgbClr val="1C453B"/>
                </a:solidFill>
                <a:latin typeface="Microsoft Sans Serif"/>
                <a:cs typeface="Microsoft Sans Serif"/>
              </a:rPr>
              <a:t>i</a:t>
            </a:r>
            <a:r>
              <a:rPr sz="2100" spc="145" dirty="0">
                <a:solidFill>
                  <a:srgbClr val="1C453B"/>
                </a:solidFill>
                <a:latin typeface="Microsoft Sans Serif"/>
                <a:cs typeface="Microsoft Sans Serif"/>
              </a:rPr>
              <a:t>n</a:t>
            </a:r>
            <a:r>
              <a:rPr sz="2100" spc="70" dirty="0">
                <a:solidFill>
                  <a:srgbClr val="1C453B"/>
                </a:solidFill>
                <a:latin typeface="Microsoft Sans Serif"/>
                <a:cs typeface="Microsoft Sans Serif"/>
              </a:rPr>
              <a:t>g</a:t>
            </a:r>
            <a:endParaRPr sz="2100">
              <a:latin typeface="Microsoft Sans Serif"/>
              <a:cs typeface="Microsoft Sans Serif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58059" y="2578510"/>
            <a:ext cx="3524250" cy="3524250"/>
            <a:chOff x="958059" y="2578510"/>
            <a:chExt cx="3524250" cy="3524250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8059" y="2578510"/>
              <a:ext cx="3524237" cy="352425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58059" y="2578600"/>
              <a:ext cx="3524250" cy="3524250"/>
            </a:xfrm>
            <a:custGeom>
              <a:avLst/>
              <a:gdLst/>
              <a:ahLst/>
              <a:cxnLst/>
              <a:rect l="l" t="t" r="r" b="b"/>
              <a:pathLst>
                <a:path w="3524250" h="3524250">
                  <a:moveTo>
                    <a:pt x="3232043" y="3524070"/>
                  </a:moveTo>
                  <a:lnTo>
                    <a:pt x="292207" y="3524070"/>
                  </a:lnTo>
                  <a:lnTo>
                    <a:pt x="277526" y="3523352"/>
                  </a:lnTo>
                  <a:lnTo>
                    <a:pt x="233924" y="3516883"/>
                  </a:lnTo>
                  <a:lnTo>
                    <a:pt x="191752" y="3504087"/>
                  </a:lnTo>
                  <a:lnTo>
                    <a:pt x="151906" y="3485240"/>
                  </a:lnTo>
                  <a:lnTo>
                    <a:pt x="115263" y="3460758"/>
                  </a:lnTo>
                  <a:lnTo>
                    <a:pt x="82603" y="3431158"/>
                  </a:lnTo>
                  <a:lnTo>
                    <a:pt x="54645" y="3397090"/>
                  </a:lnTo>
                  <a:lnTo>
                    <a:pt x="31984" y="3359280"/>
                  </a:lnTo>
                  <a:lnTo>
                    <a:pt x="15119" y="3318565"/>
                  </a:lnTo>
                  <a:lnTo>
                    <a:pt x="4409" y="3275810"/>
                  </a:lnTo>
                  <a:lnTo>
                    <a:pt x="90" y="3231952"/>
                  </a:lnTo>
                  <a:lnTo>
                    <a:pt x="0" y="3224598"/>
                  </a:lnTo>
                  <a:lnTo>
                    <a:pt x="90" y="292117"/>
                  </a:lnTo>
                  <a:lnTo>
                    <a:pt x="4409" y="248259"/>
                  </a:lnTo>
                  <a:lnTo>
                    <a:pt x="15119" y="205501"/>
                  </a:lnTo>
                  <a:lnTo>
                    <a:pt x="31984" y="164787"/>
                  </a:lnTo>
                  <a:lnTo>
                    <a:pt x="54645" y="126979"/>
                  </a:lnTo>
                  <a:lnTo>
                    <a:pt x="82603" y="92912"/>
                  </a:lnTo>
                  <a:lnTo>
                    <a:pt x="115263" y="63311"/>
                  </a:lnTo>
                  <a:lnTo>
                    <a:pt x="151906" y="38827"/>
                  </a:lnTo>
                  <a:lnTo>
                    <a:pt x="191752" y="19981"/>
                  </a:lnTo>
                  <a:lnTo>
                    <a:pt x="233924" y="7188"/>
                  </a:lnTo>
                  <a:lnTo>
                    <a:pt x="277526" y="721"/>
                  </a:lnTo>
                  <a:lnTo>
                    <a:pt x="292207" y="0"/>
                  </a:lnTo>
                  <a:lnTo>
                    <a:pt x="3232043" y="0"/>
                  </a:lnTo>
                  <a:lnTo>
                    <a:pt x="3275900" y="4319"/>
                  </a:lnTo>
                  <a:lnTo>
                    <a:pt x="3318655" y="15029"/>
                  </a:lnTo>
                  <a:lnTo>
                    <a:pt x="3359371" y="31894"/>
                  </a:lnTo>
                  <a:lnTo>
                    <a:pt x="3397180" y="54555"/>
                  </a:lnTo>
                  <a:lnTo>
                    <a:pt x="3431248" y="82513"/>
                  </a:lnTo>
                  <a:lnTo>
                    <a:pt x="3460848" y="115173"/>
                  </a:lnTo>
                  <a:lnTo>
                    <a:pt x="3485330" y="151816"/>
                  </a:lnTo>
                  <a:lnTo>
                    <a:pt x="3504177" y="191662"/>
                  </a:lnTo>
                  <a:lnTo>
                    <a:pt x="3516973" y="233834"/>
                  </a:lnTo>
                  <a:lnTo>
                    <a:pt x="3523442" y="277436"/>
                  </a:lnTo>
                  <a:lnTo>
                    <a:pt x="3524160" y="292117"/>
                  </a:lnTo>
                  <a:lnTo>
                    <a:pt x="3524160" y="3231952"/>
                  </a:lnTo>
                  <a:lnTo>
                    <a:pt x="3519843" y="3275810"/>
                  </a:lnTo>
                  <a:lnTo>
                    <a:pt x="3509131" y="3318565"/>
                  </a:lnTo>
                  <a:lnTo>
                    <a:pt x="3492263" y="3359280"/>
                  </a:lnTo>
                  <a:lnTo>
                    <a:pt x="3469604" y="3397090"/>
                  </a:lnTo>
                  <a:lnTo>
                    <a:pt x="3441649" y="3431158"/>
                  </a:lnTo>
                  <a:lnTo>
                    <a:pt x="3408986" y="3460758"/>
                  </a:lnTo>
                  <a:lnTo>
                    <a:pt x="3372342" y="3485240"/>
                  </a:lnTo>
                  <a:lnTo>
                    <a:pt x="3332496" y="3504087"/>
                  </a:lnTo>
                  <a:lnTo>
                    <a:pt x="3290327" y="3516883"/>
                  </a:lnTo>
                  <a:lnTo>
                    <a:pt x="3246726" y="3523352"/>
                  </a:lnTo>
                  <a:lnTo>
                    <a:pt x="3232043" y="3524070"/>
                  </a:lnTo>
                  <a:close/>
                </a:path>
              </a:pathLst>
            </a:custGeom>
            <a:solidFill>
              <a:srgbClr val="49BE9A">
                <a:alpha val="666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9525071" y="7159975"/>
            <a:ext cx="2306320" cy="30607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800" spc="114" dirty="0">
                <a:solidFill>
                  <a:srgbClr val="1C453B"/>
                </a:solidFill>
                <a:latin typeface="Microsoft Sans Serif"/>
                <a:cs typeface="Microsoft Sans Serif"/>
              </a:rPr>
              <a:t>Create</a:t>
            </a:r>
            <a:r>
              <a:rPr sz="1800" spc="-90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105" dirty="0">
                <a:solidFill>
                  <a:srgbClr val="1C453B"/>
                </a:solidFill>
                <a:latin typeface="Microsoft Sans Serif"/>
                <a:cs typeface="Microsoft Sans Serif"/>
              </a:rPr>
              <a:t>new</a:t>
            </a:r>
            <a:r>
              <a:rPr sz="1800" spc="-85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105" dirty="0">
                <a:solidFill>
                  <a:srgbClr val="1C453B"/>
                </a:solidFill>
                <a:latin typeface="Microsoft Sans Serif"/>
                <a:cs typeface="Microsoft Sans Serif"/>
              </a:rPr>
              <a:t>features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525071" y="6513052"/>
            <a:ext cx="131635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160" dirty="0">
                <a:solidFill>
                  <a:srgbClr val="1C453B"/>
                </a:solidFill>
                <a:latin typeface="Microsoft Sans Serif"/>
                <a:cs typeface="Microsoft Sans Serif"/>
              </a:rPr>
              <a:t>Selection</a:t>
            </a:r>
            <a:endParaRPr sz="21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230743" y="8092054"/>
            <a:ext cx="2599055" cy="30607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800" spc="85" dirty="0">
                <a:solidFill>
                  <a:srgbClr val="1C453B"/>
                </a:solidFill>
                <a:latin typeface="Microsoft Sans Serif"/>
                <a:cs typeface="Microsoft Sans Serif"/>
              </a:rPr>
              <a:t>Choose</a:t>
            </a:r>
            <a:r>
              <a:rPr sz="1800" spc="-80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145" dirty="0">
                <a:solidFill>
                  <a:srgbClr val="1C453B"/>
                </a:solidFill>
                <a:latin typeface="Microsoft Sans Serif"/>
                <a:cs typeface="Microsoft Sans Serif"/>
              </a:rPr>
              <a:t>the</a:t>
            </a:r>
            <a:r>
              <a:rPr sz="1800" spc="-75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120" dirty="0">
                <a:solidFill>
                  <a:srgbClr val="1C453B"/>
                </a:solidFill>
                <a:latin typeface="Microsoft Sans Serif"/>
                <a:cs typeface="Microsoft Sans Serif"/>
              </a:rPr>
              <a:t>best</a:t>
            </a:r>
            <a:r>
              <a:rPr sz="1800" spc="-80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95" dirty="0">
                <a:solidFill>
                  <a:srgbClr val="1C453B"/>
                </a:solidFill>
                <a:latin typeface="Microsoft Sans Serif"/>
                <a:cs typeface="Microsoft Sans Serif"/>
              </a:rPr>
              <a:t>model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230743" y="7445131"/>
            <a:ext cx="163830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40" dirty="0">
                <a:solidFill>
                  <a:srgbClr val="1C453B"/>
                </a:solidFill>
                <a:latin typeface="Microsoft Sans Serif"/>
                <a:cs typeface="Microsoft Sans Serif"/>
              </a:rPr>
              <a:t>E</a:t>
            </a:r>
            <a:r>
              <a:rPr sz="2100" spc="145" dirty="0">
                <a:solidFill>
                  <a:srgbClr val="1C453B"/>
                </a:solidFill>
                <a:latin typeface="Microsoft Sans Serif"/>
                <a:cs typeface="Microsoft Sans Serif"/>
              </a:rPr>
              <a:t>n</a:t>
            </a:r>
            <a:r>
              <a:rPr sz="2100" spc="90" dirty="0">
                <a:solidFill>
                  <a:srgbClr val="1C453B"/>
                </a:solidFill>
                <a:latin typeface="Microsoft Sans Serif"/>
                <a:cs typeface="Microsoft Sans Serif"/>
              </a:rPr>
              <a:t>gi</a:t>
            </a:r>
            <a:r>
              <a:rPr sz="2100" spc="155" dirty="0">
                <a:solidFill>
                  <a:srgbClr val="1C453B"/>
                </a:solidFill>
                <a:latin typeface="Microsoft Sans Serif"/>
                <a:cs typeface="Microsoft Sans Serif"/>
              </a:rPr>
              <a:t>ne</a:t>
            </a:r>
            <a:r>
              <a:rPr sz="2100" spc="130" dirty="0">
                <a:solidFill>
                  <a:srgbClr val="1C453B"/>
                </a:solidFill>
                <a:latin typeface="Microsoft Sans Serif"/>
                <a:cs typeface="Microsoft Sans Serif"/>
              </a:rPr>
              <a:t>e</a:t>
            </a:r>
            <a:r>
              <a:rPr sz="2100" spc="385" dirty="0">
                <a:solidFill>
                  <a:srgbClr val="1C453B"/>
                </a:solidFill>
                <a:latin typeface="Microsoft Sans Serif"/>
                <a:cs typeface="Microsoft Sans Serif"/>
              </a:rPr>
              <a:t>r</a:t>
            </a:r>
            <a:r>
              <a:rPr sz="2100" spc="90" dirty="0">
                <a:solidFill>
                  <a:srgbClr val="1C453B"/>
                </a:solidFill>
                <a:latin typeface="Microsoft Sans Serif"/>
                <a:cs typeface="Microsoft Sans Serif"/>
              </a:rPr>
              <a:t>i</a:t>
            </a:r>
            <a:r>
              <a:rPr sz="2100" spc="145" dirty="0">
                <a:solidFill>
                  <a:srgbClr val="1C453B"/>
                </a:solidFill>
                <a:latin typeface="Microsoft Sans Serif"/>
                <a:cs typeface="Microsoft Sans Serif"/>
              </a:rPr>
              <a:t>n</a:t>
            </a:r>
            <a:r>
              <a:rPr sz="2100" spc="70" dirty="0">
                <a:solidFill>
                  <a:srgbClr val="1C453B"/>
                </a:solidFill>
                <a:latin typeface="Microsoft Sans Serif"/>
                <a:cs typeface="Microsoft Sans Serif"/>
              </a:rPr>
              <a:t>g</a:t>
            </a:r>
            <a:endParaRPr sz="2100">
              <a:latin typeface="Microsoft Sans Serif"/>
              <a:cs typeface="Microsoft Sans Serif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239967" y="2578510"/>
            <a:ext cx="3524250" cy="4410075"/>
            <a:chOff x="5239967" y="2578510"/>
            <a:chExt cx="3524250" cy="4410075"/>
          </a:xfrm>
        </p:grpSpPr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39969" y="2578510"/>
              <a:ext cx="3524249" cy="441006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239967" y="2578600"/>
              <a:ext cx="3524250" cy="4410075"/>
            </a:xfrm>
            <a:custGeom>
              <a:avLst/>
              <a:gdLst/>
              <a:ahLst/>
              <a:cxnLst/>
              <a:rect l="l" t="t" r="r" b="b"/>
              <a:pathLst>
                <a:path w="3524250" h="4410075">
                  <a:moveTo>
                    <a:pt x="3231753" y="4409893"/>
                  </a:moveTo>
                  <a:lnTo>
                    <a:pt x="292496" y="4409893"/>
                  </a:lnTo>
                  <a:lnTo>
                    <a:pt x="248595" y="4405568"/>
                  </a:lnTo>
                  <a:lnTo>
                    <a:pt x="205795" y="4394847"/>
                  </a:lnTo>
                  <a:lnTo>
                    <a:pt x="165040" y="4377970"/>
                  </a:lnTo>
                  <a:lnTo>
                    <a:pt x="127195" y="4355284"/>
                  </a:lnTo>
                  <a:lnTo>
                    <a:pt x="93095" y="4327296"/>
                  </a:lnTo>
                  <a:lnTo>
                    <a:pt x="63464" y="4294604"/>
                  </a:lnTo>
                  <a:lnTo>
                    <a:pt x="38956" y="4257927"/>
                  </a:lnTo>
                  <a:lnTo>
                    <a:pt x="20091" y="4218043"/>
                  </a:lnTo>
                  <a:lnTo>
                    <a:pt x="7286" y="4175827"/>
                  </a:lnTo>
                  <a:lnTo>
                    <a:pt x="812" y="4132183"/>
                  </a:lnTo>
                  <a:lnTo>
                    <a:pt x="0" y="4110128"/>
                  </a:lnTo>
                  <a:lnTo>
                    <a:pt x="90" y="292406"/>
                  </a:lnTo>
                  <a:lnTo>
                    <a:pt x="4414" y="248505"/>
                  </a:lnTo>
                  <a:lnTo>
                    <a:pt x="15134" y="205705"/>
                  </a:lnTo>
                  <a:lnTo>
                    <a:pt x="32016" y="164949"/>
                  </a:lnTo>
                  <a:lnTo>
                    <a:pt x="54699" y="127104"/>
                  </a:lnTo>
                  <a:lnTo>
                    <a:pt x="82685" y="93004"/>
                  </a:lnTo>
                  <a:lnTo>
                    <a:pt x="115377" y="63374"/>
                  </a:lnTo>
                  <a:lnTo>
                    <a:pt x="152056" y="38866"/>
                  </a:lnTo>
                  <a:lnTo>
                    <a:pt x="191942" y="20001"/>
                  </a:lnTo>
                  <a:lnTo>
                    <a:pt x="234156" y="7196"/>
                  </a:lnTo>
                  <a:lnTo>
                    <a:pt x="277800" y="721"/>
                  </a:lnTo>
                  <a:lnTo>
                    <a:pt x="3231753" y="0"/>
                  </a:lnTo>
                  <a:lnTo>
                    <a:pt x="3246448" y="721"/>
                  </a:lnTo>
                  <a:lnTo>
                    <a:pt x="3290092" y="7196"/>
                  </a:lnTo>
                  <a:lnTo>
                    <a:pt x="3332308" y="20001"/>
                  </a:lnTo>
                  <a:lnTo>
                    <a:pt x="3372193" y="38866"/>
                  </a:lnTo>
                  <a:lnTo>
                    <a:pt x="3408870" y="63374"/>
                  </a:lnTo>
                  <a:lnTo>
                    <a:pt x="3441561" y="93004"/>
                  </a:lnTo>
                  <a:lnTo>
                    <a:pt x="3469549" y="127104"/>
                  </a:lnTo>
                  <a:lnTo>
                    <a:pt x="3492235" y="164949"/>
                  </a:lnTo>
                  <a:lnTo>
                    <a:pt x="3509112" y="205705"/>
                  </a:lnTo>
                  <a:lnTo>
                    <a:pt x="3519833" y="248505"/>
                  </a:lnTo>
                  <a:lnTo>
                    <a:pt x="3524159" y="292406"/>
                  </a:lnTo>
                  <a:lnTo>
                    <a:pt x="3524159" y="4117488"/>
                  </a:lnTo>
                  <a:lnTo>
                    <a:pt x="3523434" y="4132183"/>
                  </a:lnTo>
                  <a:lnTo>
                    <a:pt x="3516963" y="4175827"/>
                  </a:lnTo>
                  <a:lnTo>
                    <a:pt x="3504158" y="4218043"/>
                  </a:lnTo>
                  <a:lnTo>
                    <a:pt x="3485295" y="4257927"/>
                  </a:lnTo>
                  <a:lnTo>
                    <a:pt x="3460784" y="4294604"/>
                  </a:lnTo>
                  <a:lnTo>
                    <a:pt x="3431151" y="4327296"/>
                  </a:lnTo>
                  <a:lnTo>
                    <a:pt x="3397054" y="4355284"/>
                  </a:lnTo>
                  <a:lnTo>
                    <a:pt x="3359211" y="4377970"/>
                  </a:lnTo>
                  <a:lnTo>
                    <a:pt x="3318453" y="4394847"/>
                  </a:lnTo>
                  <a:lnTo>
                    <a:pt x="3275651" y="4405568"/>
                  </a:lnTo>
                  <a:lnTo>
                    <a:pt x="3231753" y="4409893"/>
                  </a:lnTo>
                  <a:close/>
                </a:path>
              </a:pathLst>
            </a:custGeom>
            <a:solidFill>
              <a:srgbClr val="49BE9A">
                <a:alpha val="666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/>
          <p:nvPr/>
        </p:nvSpPr>
        <p:spPr>
          <a:xfrm>
            <a:off x="0" y="6766052"/>
            <a:ext cx="3550285" cy="3521075"/>
          </a:xfrm>
          <a:custGeom>
            <a:avLst/>
            <a:gdLst/>
            <a:ahLst/>
            <a:cxnLst/>
            <a:rect l="l" t="t" r="r" b="b"/>
            <a:pathLst>
              <a:path w="3550285" h="3521075">
                <a:moveTo>
                  <a:pt x="3550158" y="3520948"/>
                </a:moveTo>
                <a:lnTo>
                  <a:pt x="1517319" y="0"/>
                </a:lnTo>
                <a:lnTo>
                  <a:pt x="0" y="876020"/>
                </a:lnTo>
                <a:lnTo>
                  <a:pt x="0" y="3520948"/>
                </a:lnTo>
                <a:lnTo>
                  <a:pt x="3550158" y="3520948"/>
                </a:lnTo>
                <a:close/>
              </a:path>
            </a:pathLst>
          </a:custGeom>
          <a:solidFill>
            <a:srgbClr val="49BE9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586239"/>
            <a:ext cx="3141980" cy="3700779"/>
          </a:xfrm>
          <a:custGeom>
            <a:avLst/>
            <a:gdLst/>
            <a:ahLst/>
            <a:cxnLst/>
            <a:rect l="l" t="t" r="r" b="b"/>
            <a:pathLst>
              <a:path w="3141980" h="3700779">
                <a:moveTo>
                  <a:pt x="0" y="3700759"/>
                </a:moveTo>
                <a:lnTo>
                  <a:pt x="3141634" y="3700759"/>
                </a:lnTo>
                <a:lnTo>
                  <a:pt x="3141634" y="0"/>
                </a:lnTo>
                <a:lnTo>
                  <a:pt x="0" y="0"/>
                </a:lnTo>
                <a:lnTo>
                  <a:pt x="0" y="3700759"/>
                </a:lnTo>
                <a:close/>
              </a:path>
            </a:pathLst>
          </a:custGeom>
          <a:solidFill>
            <a:srgbClr val="93C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757025" y="0"/>
            <a:ext cx="9531350" cy="9333230"/>
            <a:chOff x="8757025" y="0"/>
            <a:chExt cx="9531350" cy="9333230"/>
          </a:xfrm>
        </p:grpSpPr>
        <p:sp>
          <p:nvSpPr>
            <p:cNvPr id="4" name="object 4"/>
            <p:cNvSpPr/>
            <p:nvPr/>
          </p:nvSpPr>
          <p:spPr>
            <a:xfrm>
              <a:off x="14517024" y="0"/>
              <a:ext cx="3771265" cy="3810000"/>
            </a:xfrm>
            <a:custGeom>
              <a:avLst/>
              <a:gdLst/>
              <a:ahLst/>
              <a:cxnLst/>
              <a:rect l="l" t="t" r="r" b="b"/>
              <a:pathLst>
                <a:path w="3771265" h="3810000">
                  <a:moveTo>
                    <a:pt x="3770975" y="3810000"/>
                  </a:moveTo>
                  <a:lnTo>
                    <a:pt x="0" y="3810000"/>
                  </a:lnTo>
                  <a:lnTo>
                    <a:pt x="0" y="0"/>
                  </a:lnTo>
                  <a:lnTo>
                    <a:pt x="3770975" y="0"/>
                  </a:lnTo>
                  <a:lnTo>
                    <a:pt x="3770975" y="3810000"/>
                  </a:lnTo>
                  <a:close/>
                </a:path>
              </a:pathLst>
            </a:custGeom>
            <a:solidFill>
              <a:srgbClr val="ACD6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757018" y="950975"/>
              <a:ext cx="8562975" cy="8382000"/>
            </a:xfrm>
            <a:custGeom>
              <a:avLst/>
              <a:gdLst/>
              <a:ahLst/>
              <a:cxnLst/>
              <a:rect l="l" t="t" r="r" b="b"/>
              <a:pathLst>
                <a:path w="8562975" h="8382000">
                  <a:moveTo>
                    <a:pt x="8562975" y="377190"/>
                  </a:moveTo>
                  <a:lnTo>
                    <a:pt x="8560143" y="331025"/>
                  </a:lnTo>
                  <a:lnTo>
                    <a:pt x="8551672" y="285546"/>
                  </a:lnTo>
                  <a:lnTo>
                    <a:pt x="8537702" y="241452"/>
                  </a:lnTo>
                  <a:lnTo>
                    <a:pt x="8518436" y="199390"/>
                  </a:lnTo>
                  <a:lnTo>
                    <a:pt x="8494166" y="160007"/>
                  </a:lnTo>
                  <a:lnTo>
                    <a:pt x="8465261" y="123888"/>
                  </a:lnTo>
                  <a:lnTo>
                    <a:pt x="8432152" y="91592"/>
                  </a:lnTo>
                  <a:lnTo>
                    <a:pt x="8395335" y="63576"/>
                  </a:lnTo>
                  <a:lnTo>
                    <a:pt x="8355368" y="40284"/>
                  </a:lnTo>
                  <a:lnTo>
                    <a:pt x="8312861" y="22059"/>
                  </a:lnTo>
                  <a:lnTo>
                    <a:pt x="8268436" y="9169"/>
                  </a:lnTo>
                  <a:lnTo>
                    <a:pt x="8222767" y="1828"/>
                  </a:lnTo>
                  <a:lnTo>
                    <a:pt x="8185785" y="0"/>
                  </a:lnTo>
                  <a:lnTo>
                    <a:pt x="377190" y="0"/>
                  </a:lnTo>
                  <a:lnTo>
                    <a:pt x="331012" y="2844"/>
                  </a:lnTo>
                  <a:lnTo>
                    <a:pt x="285546" y="11315"/>
                  </a:lnTo>
                  <a:lnTo>
                    <a:pt x="241439" y="25285"/>
                  </a:lnTo>
                  <a:lnTo>
                    <a:pt x="199390" y="44538"/>
                  </a:lnTo>
                  <a:lnTo>
                    <a:pt x="159994" y="68808"/>
                  </a:lnTo>
                  <a:lnTo>
                    <a:pt x="123888" y="97713"/>
                  </a:lnTo>
                  <a:lnTo>
                    <a:pt x="91579" y="130822"/>
                  </a:lnTo>
                  <a:lnTo>
                    <a:pt x="63563" y="167640"/>
                  </a:lnTo>
                  <a:lnTo>
                    <a:pt x="40271" y="207606"/>
                  </a:lnTo>
                  <a:lnTo>
                    <a:pt x="22047" y="250126"/>
                  </a:lnTo>
                  <a:lnTo>
                    <a:pt x="9169" y="294551"/>
                  </a:lnTo>
                  <a:lnTo>
                    <a:pt x="1816" y="340220"/>
                  </a:lnTo>
                  <a:lnTo>
                    <a:pt x="0" y="377190"/>
                  </a:lnTo>
                  <a:lnTo>
                    <a:pt x="0" y="8004810"/>
                  </a:lnTo>
                  <a:lnTo>
                    <a:pt x="2832" y="8050987"/>
                  </a:lnTo>
                  <a:lnTo>
                    <a:pt x="11303" y="8096466"/>
                  </a:lnTo>
                  <a:lnTo>
                    <a:pt x="25273" y="8140560"/>
                  </a:lnTo>
                  <a:lnTo>
                    <a:pt x="44538" y="8182623"/>
                  </a:lnTo>
                  <a:lnTo>
                    <a:pt x="68808" y="8222005"/>
                  </a:lnTo>
                  <a:lnTo>
                    <a:pt x="97713" y="8258124"/>
                  </a:lnTo>
                  <a:lnTo>
                    <a:pt x="130822" y="8290420"/>
                  </a:lnTo>
                  <a:lnTo>
                    <a:pt x="167640" y="8318436"/>
                  </a:lnTo>
                  <a:lnTo>
                    <a:pt x="207606" y="8341728"/>
                  </a:lnTo>
                  <a:lnTo>
                    <a:pt x="250113" y="8359953"/>
                  </a:lnTo>
                  <a:lnTo>
                    <a:pt x="294551" y="8372843"/>
                  </a:lnTo>
                  <a:lnTo>
                    <a:pt x="340220" y="8380184"/>
                  </a:lnTo>
                  <a:lnTo>
                    <a:pt x="377190" y="8382000"/>
                  </a:lnTo>
                  <a:lnTo>
                    <a:pt x="8185785" y="8382000"/>
                  </a:lnTo>
                  <a:lnTo>
                    <a:pt x="8231962" y="8379168"/>
                  </a:lnTo>
                  <a:lnTo>
                    <a:pt x="8277428" y="8370697"/>
                  </a:lnTo>
                  <a:lnTo>
                    <a:pt x="8321535" y="8356727"/>
                  </a:lnTo>
                  <a:lnTo>
                    <a:pt x="8363585" y="8337461"/>
                  </a:lnTo>
                  <a:lnTo>
                    <a:pt x="8402980" y="8313191"/>
                  </a:lnTo>
                  <a:lnTo>
                    <a:pt x="8439086" y="8284286"/>
                  </a:lnTo>
                  <a:lnTo>
                    <a:pt x="8471395" y="8251190"/>
                  </a:lnTo>
                  <a:lnTo>
                    <a:pt x="8499411" y="8214373"/>
                  </a:lnTo>
                  <a:lnTo>
                    <a:pt x="8522703" y="8174406"/>
                  </a:lnTo>
                  <a:lnTo>
                    <a:pt x="8540928" y="8131886"/>
                  </a:lnTo>
                  <a:lnTo>
                    <a:pt x="8553806" y="8087461"/>
                  </a:lnTo>
                  <a:lnTo>
                    <a:pt x="8561159" y="8041780"/>
                  </a:lnTo>
                  <a:lnTo>
                    <a:pt x="8562975" y="8004810"/>
                  </a:lnTo>
                  <a:lnTo>
                    <a:pt x="8562975" y="3771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870673" y="7705709"/>
              <a:ext cx="6757034" cy="19050"/>
            </a:xfrm>
            <a:custGeom>
              <a:avLst/>
              <a:gdLst/>
              <a:ahLst/>
              <a:cxnLst/>
              <a:rect l="l" t="t" r="r" b="b"/>
              <a:pathLst>
                <a:path w="6757034" h="19050">
                  <a:moveTo>
                    <a:pt x="0" y="0"/>
                  </a:moveTo>
                  <a:lnTo>
                    <a:pt x="6756525" y="0"/>
                  </a:lnTo>
                  <a:lnTo>
                    <a:pt x="6756525" y="19049"/>
                  </a:lnTo>
                  <a:lnTo>
                    <a:pt x="0" y="190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AE8B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552478" y="7621296"/>
            <a:ext cx="140970" cy="19177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050" spc="320" dirty="0">
                <a:solidFill>
                  <a:srgbClr val="41AE8B"/>
                </a:solidFill>
                <a:latin typeface="Microsoft Sans Serif"/>
                <a:cs typeface="Microsoft Sans Serif"/>
              </a:rPr>
              <a:t>0</a:t>
            </a:r>
            <a:endParaRPr sz="1050">
              <a:latin typeface="Microsoft Sans Serif"/>
              <a:cs typeface="Microsoft Sans Serif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851624" y="1602101"/>
            <a:ext cx="6791325" cy="6113145"/>
            <a:chOff x="9851624" y="1602101"/>
            <a:chExt cx="6791325" cy="6113145"/>
          </a:xfrm>
        </p:grpSpPr>
        <p:sp>
          <p:nvSpPr>
            <p:cNvPr id="9" name="object 9"/>
            <p:cNvSpPr/>
            <p:nvPr/>
          </p:nvSpPr>
          <p:spPr>
            <a:xfrm>
              <a:off x="9870669" y="1895499"/>
              <a:ext cx="6757034" cy="4377055"/>
            </a:xfrm>
            <a:custGeom>
              <a:avLst/>
              <a:gdLst/>
              <a:ahLst/>
              <a:cxnLst/>
              <a:rect l="l" t="t" r="r" b="b"/>
              <a:pathLst>
                <a:path w="6757034" h="4377055">
                  <a:moveTo>
                    <a:pt x="6756527" y="4357662"/>
                  </a:moveTo>
                  <a:lnTo>
                    <a:pt x="0" y="4357662"/>
                  </a:lnTo>
                  <a:lnTo>
                    <a:pt x="0" y="4376712"/>
                  </a:lnTo>
                  <a:lnTo>
                    <a:pt x="6756527" y="4376712"/>
                  </a:lnTo>
                  <a:lnTo>
                    <a:pt x="6756527" y="4357662"/>
                  </a:lnTo>
                  <a:close/>
                </a:path>
                <a:path w="6757034" h="4377055">
                  <a:moveTo>
                    <a:pt x="6756527" y="2905112"/>
                  </a:moveTo>
                  <a:lnTo>
                    <a:pt x="0" y="2905112"/>
                  </a:lnTo>
                  <a:lnTo>
                    <a:pt x="0" y="2924162"/>
                  </a:lnTo>
                  <a:lnTo>
                    <a:pt x="6756527" y="2924162"/>
                  </a:lnTo>
                  <a:lnTo>
                    <a:pt x="6756527" y="2905112"/>
                  </a:lnTo>
                  <a:close/>
                </a:path>
                <a:path w="6757034" h="4377055">
                  <a:moveTo>
                    <a:pt x="6756527" y="1452549"/>
                  </a:moveTo>
                  <a:lnTo>
                    <a:pt x="0" y="1452549"/>
                  </a:lnTo>
                  <a:lnTo>
                    <a:pt x="0" y="1471599"/>
                  </a:lnTo>
                  <a:lnTo>
                    <a:pt x="6756527" y="1471599"/>
                  </a:lnTo>
                  <a:lnTo>
                    <a:pt x="6756527" y="1452549"/>
                  </a:lnTo>
                  <a:close/>
                </a:path>
                <a:path w="6757034" h="4377055">
                  <a:moveTo>
                    <a:pt x="6756527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6756527" y="19050"/>
                  </a:lnTo>
                  <a:lnTo>
                    <a:pt x="6756527" y="0"/>
                  </a:lnTo>
                  <a:close/>
                </a:path>
              </a:pathLst>
            </a:custGeom>
            <a:solidFill>
              <a:srgbClr val="41AE8B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70662" y="1934073"/>
              <a:ext cx="6752620" cy="575211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870673" y="1934072"/>
              <a:ext cx="6753225" cy="5723255"/>
            </a:xfrm>
            <a:custGeom>
              <a:avLst/>
              <a:gdLst/>
              <a:ahLst/>
              <a:cxnLst/>
              <a:rect l="l" t="t" r="r" b="b"/>
              <a:pathLst>
                <a:path w="6753225" h="5723255">
                  <a:moveTo>
                    <a:pt x="0" y="5723059"/>
                  </a:moveTo>
                  <a:lnTo>
                    <a:pt x="961938" y="1539706"/>
                  </a:lnTo>
                  <a:lnTo>
                    <a:pt x="1933401" y="406714"/>
                  </a:lnTo>
                  <a:lnTo>
                    <a:pt x="2895340" y="3660433"/>
                  </a:lnTo>
                  <a:lnTo>
                    <a:pt x="3857279" y="3398974"/>
                  </a:lnTo>
                  <a:lnTo>
                    <a:pt x="4828742" y="1568757"/>
                  </a:lnTo>
                  <a:lnTo>
                    <a:pt x="5790681" y="3311821"/>
                  </a:lnTo>
                  <a:lnTo>
                    <a:pt x="6752620" y="0"/>
                  </a:lnTo>
                </a:path>
              </a:pathLst>
            </a:custGeom>
            <a:ln w="38098">
              <a:solidFill>
                <a:srgbClr val="49BE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70662" y="4781076"/>
              <a:ext cx="6752620" cy="293415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870673" y="4781076"/>
              <a:ext cx="6753225" cy="2905125"/>
            </a:xfrm>
            <a:custGeom>
              <a:avLst/>
              <a:gdLst/>
              <a:ahLst/>
              <a:cxnLst/>
              <a:rect l="l" t="t" r="r" b="b"/>
              <a:pathLst>
                <a:path w="6753225" h="2905125">
                  <a:moveTo>
                    <a:pt x="0" y="2905106"/>
                  </a:moveTo>
                  <a:lnTo>
                    <a:pt x="961938" y="784378"/>
                  </a:lnTo>
                  <a:lnTo>
                    <a:pt x="1933401" y="87153"/>
                  </a:lnTo>
                  <a:lnTo>
                    <a:pt x="2895340" y="1220144"/>
                  </a:lnTo>
                  <a:lnTo>
                    <a:pt x="3857279" y="1394451"/>
                  </a:lnTo>
                  <a:lnTo>
                    <a:pt x="4828742" y="581021"/>
                  </a:lnTo>
                  <a:lnTo>
                    <a:pt x="5790681" y="1074889"/>
                  </a:lnTo>
                  <a:lnTo>
                    <a:pt x="6752620" y="0"/>
                  </a:lnTo>
                </a:path>
              </a:pathLst>
            </a:custGeom>
            <a:ln w="38099">
              <a:solidFill>
                <a:srgbClr val="ACD6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472644" y="1602101"/>
              <a:ext cx="133350" cy="133350"/>
            </a:xfrm>
            <a:custGeom>
              <a:avLst/>
              <a:gdLst/>
              <a:ahLst/>
              <a:cxnLst/>
              <a:rect l="l" t="t" r="r" b="b"/>
              <a:pathLst>
                <a:path w="133350" h="133350">
                  <a:moveTo>
                    <a:pt x="133350" y="133350"/>
                  </a:moveTo>
                  <a:lnTo>
                    <a:pt x="0" y="133350"/>
                  </a:lnTo>
                  <a:lnTo>
                    <a:pt x="0" y="0"/>
                  </a:lnTo>
                  <a:lnTo>
                    <a:pt x="133350" y="0"/>
                  </a:lnTo>
                  <a:lnTo>
                    <a:pt x="133350" y="133350"/>
                  </a:lnTo>
                  <a:close/>
                </a:path>
              </a:pathLst>
            </a:custGeom>
            <a:solidFill>
              <a:srgbClr val="ACD6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253694" y="1602101"/>
              <a:ext cx="133350" cy="133350"/>
            </a:xfrm>
            <a:custGeom>
              <a:avLst/>
              <a:gdLst/>
              <a:ahLst/>
              <a:cxnLst/>
              <a:rect l="l" t="t" r="r" b="b"/>
              <a:pathLst>
                <a:path w="133350" h="133350">
                  <a:moveTo>
                    <a:pt x="133350" y="133350"/>
                  </a:moveTo>
                  <a:lnTo>
                    <a:pt x="0" y="133350"/>
                  </a:lnTo>
                  <a:lnTo>
                    <a:pt x="0" y="0"/>
                  </a:lnTo>
                  <a:lnTo>
                    <a:pt x="133350" y="0"/>
                  </a:lnTo>
                  <a:lnTo>
                    <a:pt x="133350" y="133350"/>
                  </a:lnTo>
                  <a:close/>
                </a:path>
              </a:pathLst>
            </a:custGeom>
            <a:solidFill>
              <a:srgbClr val="49BE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9443449" y="6168741"/>
            <a:ext cx="249554" cy="19177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050" spc="270" dirty="0">
                <a:solidFill>
                  <a:srgbClr val="41AE8B"/>
                </a:solidFill>
                <a:latin typeface="Microsoft Sans Serif"/>
                <a:cs typeface="Microsoft Sans Serif"/>
              </a:rPr>
              <a:t>5</a:t>
            </a:r>
            <a:r>
              <a:rPr sz="1050" spc="320" dirty="0">
                <a:solidFill>
                  <a:srgbClr val="41AE8B"/>
                </a:solidFill>
                <a:latin typeface="Microsoft Sans Serif"/>
                <a:cs typeface="Microsoft Sans Serif"/>
              </a:rPr>
              <a:t>0</a:t>
            </a:r>
            <a:endParaRPr sz="105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385047" y="4716217"/>
            <a:ext cx="307975" cy="19177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050" spc="-170" dirty="0">
                <a:solidFill>
                  <a:srgbClr val="41AE8B"/>
                </a:solidFill>
                <a:latin typeface="Microsoft Sans Serif"/>
                <a:cs typeface="Microsoft Sans Serif"/>
              </a:rPr>
              <a:t>1</a:t>
            </a:r>
            <a:r>
              <a:rPr sz="1050" spc="310" dirty="0">
                <a:solidFill>
                  <a:srgbClr val="41AE8B"/>
                </a:solidFill>
                <a:latin typeface="Microsoft Sans Serif"/>
                <a:cs typeface="Microsoft Sans Serif"/>
              </a:rPr>
              <a:t>0</a:t>
            </a:r>
            <a:r>
              <a:rPr sz="1050" spc="320" dirty="0">
                <a:solidFill>
                  <a:srgbClr val="41AE8B"/>
                </a:solidFill>
                <a:latin typeface="Microsoft Sans Serif"/>
                <a:cs typeface="Microsoft Sans Serif"/>
              </a:rPr>
              <a:t>0</a:t>
            </a:r>
            <a:endParaRPr sz="105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390653" y="3263662"/>
            <a:ext cx="302260" cy="19177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050" spc="-175" dirty="0">
                <a:solidFill>
                  <a:srgbClr val="41AE8B"/>
                </a:solidFill>
                <a:latin typeface="Microsoft Sans Serif"/>
                <a:cs typeface="Microsoft Sans Serif"/>
              </a:rPr>
              <a:t>1</a:t>
            </a:r>
            <a:r>
              <a:rPr sz="1050" spc="270" dirty="0">
                <a:solidFill>
                  <a:srgbClr val="41AE8B"/>
                </a:solidFill>
                <a:latin typeface="Microsoft Sans Serif"/>
                <a:cs typeface="Microsoft Sans Serif"/>
              </a:rPr>
              <a:t>5</a:t>
            </a:r>
            <a:r>
              <a:rPr sz="1050" spc="320" dirty="0">
                <a:solidFill>
                  <a:srgbClr val="41AE8B"/>
                </a:solidFill>
                <a:latin typeface="Microsoft Sans Serif"/>
                <a:cs typeface="Microsoft Sans Serif"/>
              </a:rPr>
              <a:t>0</a:t>
            </a:r>
            <a:endParaRPr sz="105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337315" y="1811098"/>
            <a:ext cx="355600" cy="19177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050" spc="210" dirty="0">
                <a:solidFill>
                  <a:srgbClr val="41AE8B"/>
                </a:solidFill>
                <a:latin typeface="Microsoft Sans Serif"/>
                <a:cs typeface="Microsoft Sans Serif"/>
              </a:rPr>
              <a:t>2</a:t>
            </a:r>
            <a:r>
              <a:rPr sz="1050" spc="310" dirty="0">
                <a:solidFill>
                  <a:srgbClr val="41AE8B"/>
                </a:solidFill>
                <a:latin typeface="Microsoft Sans Serif"/>
                <a:cs typeface="Microsoft Sans Serif"/>
              </a:rPr>
              <a:t>0</a:t>
            </a:r>
            <a:r>
              <a:rPr sz="1050" spc="320" dirty="0">
                <a:solidFill>
                  <a:srgbClr val="41AE8B"/>
                </a:solidFill>
                <a:latin typeface="Microsoft Sans Serif"/>
                <a:cs typeface="Microsoft Sans Serif"/>
              </a:rPr>
              <a:t>0</a:t>
            </a:r>
            <a:endParaRPr sz="105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 rot="18900000">
            <a:off x="9136759" y="8202804"/>
            <a:ext cx="948009" cy="192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15"/>
              </a:lnSpc>
            </a:pPr>
            <a:r>
              <a:rPr sz="1450" spc="20" dirty="0">
                <a:solidFill>
                  <a:srgbClr val="41AE8B"/>
                </a:solidFill>
                <a:latin typeface="Microsoft Sans Serif"/>
                <a:cs typeface="Microsoft Sans Serif"/>
              </a:rPr>
              <a:t>F</a:t>
            </a:r>
            <a:r>
              <a:rPr sz="1450" dirty="0">
                <a:solidFill>
                  <a:srgbClr val="41AE8B"/>
                </a:solidFill>
                <a:latin typeface="Microsoft Sans Serif"/>
                <a:cs typeface="Microsoft Sans Serif"/>
              </a:rPr>
              <a:t>i</a:t>
            </a:r>
            <a:r>
              <a:rPr sz="1450" spc="170" dirty="0">
                <a:solidFill>
                  <a:srgbClr val="41AE8B"/>
                </a:solidFill>
                <a:latin typeface="Microsoft Sans Serif"/>
                <a:cs typeface="Microsoft Sans Serif"/>
              </a:rPr>
              <a:t>r</a:t>
            </a:r>
            <a:r>
              <a:rPr sz="1450" spc="15" dirty="0">
                <a:solidFill>
                  <a:srgbClr val="41AE8B"/>
                </a:solidFill>
                <a:latin typeface="Microsoft Sans Serif"/>
                <a:cs typeface="Microsoft Sans Serif"/>
              </a:rPr>
              <a:t>s</a:t>
            </a:r>
            <a:r>
              <a:rPr sz="1450" spc="215" dirty="0">
                <a:solidFill>
                  <a:srgbClr val="41AE8B"/>
                </a:solidFill>
                <a:latin typeface="Microsoft Sans Serif"/>
                <a:cs typeface="Microsoft Sans Serif"/>
              </a:rPr>
              <a:t>t</a:t>
            </a:r>
            <a:r>
              <a:rPr sz="1450" spc="-25" dirty="0">
                <a:solidFill>
                  <a:srgbClr val="41AE8B"/>
                </a:solidFill>
                <a:latin typeface="Microsoft Sans Serif"/>
                <a:cs typeface="Microsoft Sans Serif"/>
              </a:rPr>
              <a:t> </a:t>
            </a:r>
            <a:r>
              <a:rPr sz="1450" spc="25" dirty="0">
                <a:solidFill>
                  <a:srgbClr val="41AE8B"/>
                </a:solidFill>
                <a:latin typeface="Microsoft Sans Serif"/>
                <a:cs typeface="Microsoft Sans Serif"/>
              </a:rPr>
              <a:t>v</a:t>
            </a:r>
            <a:r>
              <a:rPr sz="1450" spc="10" dirty="0">
                <a:solidFill>
                  <a:srgbClr val="41AE8B"/>
                </a:solidFill>
                <a:latin typeface="Microsoft Sans Serif"/>
                <a:cs typeface="Microsoft Sans Serif"/>
              </a:rPr>
              <a:t>a</a:t>
            </a:r>
            <a:r>
              <a:rPr sz="1450" dirty="0">
                <a:solidFill>
                  <a:srgbClr val="41AE8B"/>
                </a:solidFill>
                <a:latin typeface="Microsoft Sans Serif"/>
                <a:cs typeface="Microsoft Sans Serif"/>
              </a:rPr>
              <a:t>l</a:t>
            </a:r>
            <a:r>
              <a:rPr sz="1450" spc="60" dirty="0">
                <a:solidFill>
                  <a:srgbClr val="41AE8B"/>
                </a:solidFill>
                <a:latin typeface="Microsoft Sans Serif"/>
                <a:cs typeface="Microsoft Sans Serif"/>
              </a:rPr>
              <a:t>u</a:t>
            </a:r>
            <a:r>
              <a:rPr sz="1450" spc="55" dirty="0">
                <a:solidFill>
                  <a:srgbClr val="41AE8B"/>
                </a:solidFill>
                <a:latin typeface="Microsoft Sans Serif"/>
                <a:cs typeface="Microsoft Sans Serif"/>
              </a:rPr>
              <a:t>e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 rot="18900000">
            <a:off x="9878799" y="8296310"/>
            <a:ext cx="1207048" cy="192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15"/>
              </a:lnSpc>
            </a:pPr>
            <a:r>
              <a:rPr sz="1450" spc="65" dirty="0">
                <a:solidFill>
                  <a:srgbClr val="41AE8B"/>
                </a:solidFill>
                <a:latin typeface="Microsoft Sans Serif"/>
                <a:cs typeface="Microsoft Sans Serif"/>
              </a:rPr>
              <a:t>Second</a:t>
            </a:r>
            <a:r>
              <a:rPr sz="1450" spc="-60" dirty="0">
                <a:solidFill>
                  <a:srgbClr val="41AE8B"/>
                </a:solidFill>
                <a:latin typeface="Microsoft Sans Serif"/>
                <a:cs typeface="Microsoft Sans Serif"/>
              </a:rPr>
              <a:t> </a:t>
            </a:r>
            <a:r>
              <a:rPr sz="1450" spc="30" dirty="0">
                <a:solidFill>
                  <a:srgbClr val="41AE8B"/>
                </a:solidFill>
                <a:latin typeface="Microsoft Sans Serif"/>
                <a:cs typeface="Microsoft Sans Serif"/>
              </a:rPr>
              <a:t>value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 rot="18900000">
            <a:off x="11025404" y="8220351"/>
            <a:ext cx="996374" cy="192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15"/>
              </a:lnSpc>
            </a:pPr>
            <a:r>
              <a:rPr sz="1450" spc="15" dirty="0">
                <a:solidFill>
                  <a:srgbClr val="41AE8B"/>
                </a:solidFill>
                <a:latin typeface="Microsoft Sans Serif"/>
                <a:cs typeface="Microsoft Sans Serif"/>
              </a:rPr>
              <a:t>T</a:t>
            </a:r>
            <a:r>
              <a:rPr sz="1450" spc="60" dirty="0">
                <a:solidFill>
                  <a:srgbClr val="41AE8B"/>
                </a:solidFill>
                <a:latin typeface="Microsoft Sans Serif"/>
                <a:cs typeface="Microsoft Sans Serif"/>
              </a:rPr>
              <a:t>h</a:t>
            </a:r>
            <a:r>
              <a:rPr sz="1450" dirty="0">
                <a:solidFill>
                  <a:srgbClr val="41AE8B"/>
                </a:solidFill>
                <a:latin typeface="Microsoft Sans Serif"/>
                <a:cs typeface="Microsoft Sans Serif"/>
              </a:rPr>
              <a:t>i</a:t>
            </a:r>
            <a:r>
              <a:rPr sz="1450" spc="165" dirty="0">
                <a:solidFill>
                  <a:srgbClr val="41AE8B"/>
                </a:solidFill>
                <a:latin typeface="Microsoft Sans Serif"/>
                <a:cs typeface="Microsoft Sans Serif"/>
              </a:rPr>
              <a:t>r</a:t>
            </a:r>
            <a:r>
              <a:rPr sz="1450" spc="80" dirty="0">
                <a:solidFill>
                  <a:srgbClr val="41AE8B"/>
                </a:solidFill>
                <a:latin typeface="Microsoft Sans Serif"/>
                <a:cs typeface="Microsoft Sans Serif"/>
              </a:rPr>
              <a:t>d</a:t>
            </a:r>
            <a:r>
              <a:rPr sz="1450" spc="-25" dirty="0">
                <a:solidFill>
                  <a:srgbClr val="41AE8B"/>
                </a:solidFill>
                <a:latin typeface="Microsoft Sans Serif"/>
                <a:cs typeface="Microsoft Sans Serif"/>
              </a:rPr>
              <a:t> </a:t>
            </a:r>
            <a:r>
              <a:rPr sz="1450" spc="25" dirty="0">
                <a:solidFill>
                  <a:srgbClr val="41AE8B"/>
                </a:solidFill>
                <a:latin typeface="Microsoft Sans Serif"/>
                <a:cs typeface="Microsoft Sans Serif"/>
              </a:rPr>
              <a:t>v</a:t>
            </a:r>
            <a:r>
              <a:rPr sz="1450" spc="10" dirty="0">
                <a:solidFill>
                  <a:srgbClr val="41AE8B"/>
                </a:solidFill>
                <a:latin typeface="Microsoft Sans Serif"/>
                <a:cs typeface="Microsoft Sans Serif"/>
              </a:rPr>
              <a:t>a</a:t>
            </a:r>
            <a:r>
              <a:rPr sz="1450" dirty="0">
                <a:solidFill>
                  <a:srgbClr val="41AE8B"/>
                </a:solidFill>
                <a:latin typeface="Microsoft Sans Serif"/>
                <a:cs typeface="Microsoft Sans Serif"/>
              </a:rPr>
              <a:t>l</a:t>
            </a:r>
            <a:r>
              <a:rPr sz="1450" spc="60" dirty="0">
                <a:solidFill>
                  <a:srgbClr val="41AE8B"/>
                </a:solidFill>
                <a:latin typeface="Microsoft Sans Serif"/>
                <a:cs typeface="Microsoft Sans Serif"/>
              </a:rPr>
              <a:t>u</a:t>
            </a:r>
            <a:r>
              <a:rPr sz="1450" spc="55" dirty="0">
                <a:solidFill>
                  <a:srgbClr val="41AE8B"/>
                </a:solidFill>
                <a:latin typeface="Microsoft Sans Serif"/>
                <a:cs typeface="Microsoft Sans Serif"/>
              </a:rPr>
              <a:t>e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 rot="18900000">
            <a:off x="11874898" y="8268845"/>
            <a:ext cx="1130834" cy="192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15"/>
              </a:lnSpc>
            </a:pPr>
            <a:r>
              <a:rPr sz="1450" spc="85" dirty="0">
                <a:solidFill>
                  <a:srgbClr val="41AE8B"/>
                </a:solidFill>
                <a:latin typeface="Microsoft Sans Serif"/>
                <a:cs typeface="Microsoft Sans Serif"/>
              </a:rPr>
              <a:t>Fourth</a:t>
            </a:r>
            <a:r>
              <a:rPr sz="1450" spc="-65" dirty="0">
                <a:solidFill>
                  <a:srgbClr val="41AE8B"/>
                </a:solidFill>
                <a:latin typeface="Microsoft Sans Serif"/>
                <a:cs typeface="Microsoft Sans Serif"/>
              </a:rPr>
              <a:t> </a:t>
            </a:r>
            <a:r>
              <a:rPr sz="1450" spc="30" dirty="0">
                <a:solidFill>
                  <a:srgbClr val="41AE8B"/>
                </a:solidFill>
                <a:latin typeface="Microsoft Sans Serif"/>
                <a:cs typeface="Microsoft Sans Serif"/>
              </a:rPr>
              <a:t>value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 rot="18900000">
            <a:off x="13005025" y="8199696"/>
            <a:ext cx="939341" cy="192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15"/>
              </a:lnSpc>
            </a:pPr>
            <a:r>
              <a:rPr sz="1450" spc="10" dirty="0">
                <a:solidFill>
                  <a:srgbClr val="41AE8B"/>
                </a:solidFill>
                <a:latin typeface="Microsoft Sans Serif"/>
                <a:cs typeface="Microsoft Sans Serif"/>
              </a:rPr>
              <a:t>Fi </a:t>
            </a:r>
            <a:r>
              <a:rPr sz="1450" spc="240" dirty="0">
                <a:solidFill>
                  <a:srgbClr val="41AE8B"/>
                </a:solidFill>
                <a:latin typeface="Microsoft Sans Serif"/>
                <a:cs typeface="Microsoft Sans Serif"/>
              </a:rPr>
              <a:t> </a:t>
            </a:r>
            <a:r>
              <a:rPr sz="1450" spc="65" dirty="0">
                <a:solidFill>
                  <a:srgbClr val="41AE8B"/>
                </a:solidFill>
                <a:latin typeface="Microsoft Sans Serif"/>
                <a:cs typeface="Microsoft Sans Serif"/>
              </a:rPr>
              <a:t>h</a:t>
            </a:r>
            <a:r>
              <a:rPr sz="1450" spc="-30" dirty="0">
                <a:solidFill>
                  <a:srgbClr val="41AE8B"/>
                </a:solidFill>
                <a:latin typeface="Microsoft Sans Serif"/>
                <a:cs typeface="Microsoft Sans Serif"/>
              </a:rPr>
              <a:t> </a:t>
            </a:r>
            <a:r>
              <a:rPr sz="1450" spc="30" dirty="0">
                <a:solidFill>
                  <a:srgbClr val="41AE8B"/>
                </a:solidFill>
                <a:latin typeface="Microsoft Sans Serif"/>
                <a:cs typeface="Microsoft Sans Serif"/>
              </a:rPr>
              <a:t>value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 rot="18900000">
            <a:off x="13933053" y="8215316"/>
            <a:ext cx="982101" cy="192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15"/>
              </a:lnSpc>
            </a:pPr>
            <a:r>
              <a:rPr sz="1450" spc="55" dirty="0">
                <a:solidFill>
                  <a:srgbClr val="41AE8B"/>
                </a:solidFill>
                <a:latin typeface="Microsoft Sans Serif"/>
                <a:cs typeface="Microsoft Sans Serif"/>
              </a:rPr>
              <a:t>Sixth</a:t>
            </a:r>
            <a:r>
              <a:rPr sz="1450" spc="-65" dirty="0">
                <a:solidFill>
                  <a:srgbClr val="41AE8B"/>
                </a:solidFill>
                <a:latin typeface="Microsoft Sans Serif"/>
                <a:cs typeface="Microsoft Sans Serif"/>
              </a:rPr>
              <a:t> </a:t>
            </a:r>
            <a:r>
              <a:rPr sz="1450" spc="30" dirty="0">
                <a:solidFill>
                  <a:srgbClr val="41AE8B"/>
                </a:solidFill>
                <a:latin typeface="Microsoft Sans Serif"/>
                <a:cs typeface="Microsoft Sans Serif"/>
              </a:rPr>
              <a:t>value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 rot="18900000">
            <a:off x="14662713" y="8313929"/>
            <a:ext cx="1256482" cy="192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15"/>
              </a:lnSpc>
            </a:pPr>
            <a:r>
              <a:rPr sz="1450" spc="55" dirty="0">
                <a:solidFill>
                  <a:srgbClr val="41AE8B"/>
                </a:solidFill>
                <a:latin typeface="Microsoft Sans Serif"/>
                <a:cs typeface="Microsoft Sans Serif"/>
              </a:rPr>
              <a:t>Seventh</a:t>
            </a:r>
            <a:r>
              <a:rPr sz="1450" spc="-65" dirty="0">
                <a:solidFill>
                  <a:srgbClr val="41AE8B"/>
                </a:solidFill>
                <a:latin typeface="Microsoft Sans Serif"/>
                <a:cs typeface="Microsoft Sans Serif"/>
              </a:rPr>
              <a:t> </a:t>
            </a:r>
            <a:r>
              <a:rPr sz="1450" spc="30" dirty="0">
                <a:solidFill>
                  <a:srgbClr val="41AE8B"/>
                </a:solidFill>
                <a:latin typeface="Microsoft Sans Serif"/>
                <a:cs typeface="Microsoft Sans Serif"/>
              </a:rPr>
              <a:t>value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 rot="18900000">
            <a:off x="15766548" y="8255958"/>
            <a:ext cx="1095287" cy="192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15"/>
              </a:lnSpc>
            </a:pPr>
            <a:r>
              <a:rPr sz="1450" spc="-35" dirty="0">
                <a:solidFill>
                  <a:srgbClr val="41AE8B"/>
                </a:solidFill>
                <a:latin typeface="Microsoft Sans Serif"/>
                <a:cs typeface="Microsoft Sans Serif"/>
              </a:rPr>
              <a:t>E</a:t>
            </a:r>
            <a:r>
              <a:rPr sz="1450" dirty="0">
                <a:solidFill>
                  <a:srgbClr val="41AE8B"/>
                </a:solidFill>
                <a:latin typeface="Microsoft Sans Serif"/>
                <a:cs typeface="Microsoft Sans Serif"/>
              </a:rPr>
              <a:t>i</a:t>
            </a:r>
            <a:r>
              <a:rPr sz="1450" spc="15" dirty="0">
                <a:solidFill>
                  <a:srgbClr val="41AE8B"/>
                </a:solidFill>
                <a:latin typeface="Microsoft Sans Serif"/>
                <a:cs typeface="Microsoft Sans Serif"/>
              </a:rPr>
              <a:t>g</a:t>
            </a:r>
            <a:r>
              <a:rPr sz="1450" spc="40" dirty="0">
                <a:solidFill>
                  <a:srgbClr val="41AE8B"/>
                </a:solidFill>
                <a:latin typeface="Microsoft Sans Serif"/>
                <a:cs typeface="Microsoft Sans Serif"/>
              </a:rPr>
              <a:t>h</a:t>
            </a:r>
            <a:r>
              <a:rPr sz="1450" spc="210" dirty="0">
                <a:solidFill>
                  <a:srgbClr val="41AE8B"/>
                </a:solidFill>
                <a:latin typeface="Microsoft Sans Serif"/>
                <a:cs typeface="Microsoft Sans Serif"/>
              </a:rPr>
              <a:t>t</a:t>
            </a:r>
            <a:r>
              <a:rPr sz="1450" spc="65" dirty="0">
                <a:solidFill>
                  <a:srgbClr val="41AE8B"/>
                </a:solidFill>
                <a:latin typeface="Microsoft Sans Serif"/>
                <a:cs typeface="Microsoft Sans Serif"/>
              </a:rPr>
              <a:t>h</a:t>
            </a:r>
            <a:r>
              <a:rPr sz="1450" spc="-25" dirty="0">
                <a:solidFill>
                  <a:srgbClr val="41AE8B"/>
                </a:solidFill>
                <a:latin typeface="Microsoft Sans Serif"/>
                <a:cs typeface="Microsoft Sans Serif"/>
              </a:rPr>
              <a:t> </a:t>
            </a:r>
            <a:r>
              <a:rPr sz="1450" spc="25" dirty="0">
                <a:solidFill>
                  <a:srgbClr val="41AE8B"/>
                </a:solidFill>
                <a:latin typeface="Microsoft Sans Serif"/>
                <a:cs typeface="Microsoft Sans Serif"/>
              </a:rPr>
              <a:t>v</a:t>
            </a:r>
            <a:r>
              <a:rPr sz="1450" spc="10" dirty="0">
                <a:solidFill>
                  <a:srgbClr val="41AE8B"/>
                </a:solidFill>
                <a:latin typeface="Microsoft Sans Serif"/>
                <a:cs typeface="Microsoft Sans Serif"/>
              </a:rPr>
              <a:t>a</a:t>
            </a:r>
            <a:r>
              <a:rPr sz="1450" dirty="0">
                <a:solidFill>
                  <a:srgbClr val="41AE8B"/>
                </a:solidFill>
                <a:latin typeface="Microsoft Sans Serif"/>
                <a:cs typeface="Microsoft Sans Serif"/>
              </a:rPr>
              <a:t>l</a:t>
            </a:r>
            <a:r>
              <a:rPr sz="1450" spc="60" dirty="0">
                <a:solidFill>
                  <a:srgbClr val="41AE8B"/>
                </a:solidFill>
                <a:latin typeface="Microsoft Sans Serif"/>
                <a:cs typeface="Microsoft Sans Serif"/>
              </a:rPr>
              <a:t>u</a:t>
            </a:r>
            <a:r>
              <a:rPr sz="1450" spc="55" dirty="0">
                <a:solidFill>
                  <a:srgbClr val="41AE8B"/>
                </a:solidFill>
                <a:latin typeface="Microsoft Sans Serif"/>
                <a:cs typeface="Microsoft Sans Serif"/>
              </a:rPr>
              <a:t>e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650444" y="1555874"/>
            <a:ext cx="461009" cy="2260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300" spc="40" dirty="0">
                <a:solidFill>
                  <a:srgbClr val="41AE8B"/>
                </a:solidFill>
                <a:latin typeface="Microsoft Sans Serif"/>
                <a:cs typeface="Microsoft Sans Serif"/>
              </a:rPr>
              <a:t>L</a:t>
            </a:r>
            <a:r>
              <a:rPr sz="1300" spc="25" dirty="0">
                <a:solidFill>
                  <a:srgbClr val="41AE8B"/>
                </a:solidFill>
                <a:latin typeface="Microsoft Sans Serif"/>
                <a:cs typeface="Microsoft Sans Serif"/>
              </a:rPr>
              <a:t>a</a:t>
            </a:r>
            <a:r>
              <a:rPr sz="1300" spc="95" dirty="0">
                <a:solidFill>
                  <a:srgbClr val="41AE8B"/>
                </a:solidFill>
                <a:latin typeface="Microsoft Sans Serif"/>
                <a:cs typeface="Microsoft Sans Serif"/>
              </a:rPr>
              <a:t>b</a:t>
            </a:r>
            <a:r>
              <a:rPr sz="1300" spc="60" dirty="0">
                <a:solidFill>
                  <a:srgbClr val="41AE8B"/>
                </a:solidFill>
                <a:latin typeface="Microsoft Sans Serif"/>
                <a:cs typeface="Microsoft Sans Serif"/>
              </a:rPr>
              <a:t>e</a:t>
            </a:r>
            <a:r>
              <a:rPr sz="1300" spc="10" dirty="0">
                <a:solidFill>
                  <a:srgbClr val="41AE8B"/>
                </a:solidFill>
                <a:latin typeface="Microsoft Sans Serif"/>
                <a:cs typeface="Microsoft Sans Serif"/>
              </a:rPr>
              <a:t>l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3428665" y="1555874"/>
            <a:ext cx="461009" cy="2260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300" spc="40" dirty="0">
                <a:solidFill>
                  <a:srgbClr val="41AE8B"/>
                </a:solidFill>
                <a:latin typeface="Microsoft Sans Serif"/>
                <a:cs typeface="Microsoft Sans Serif"/>
              </a:rPr>
              <a:t>L</a:t>
            </a:r>
            <a:r>
              <a:rPr sz="1300" spc="25" dirty="0">
                <a:solidFill>
                  <a:srgbClr val="41AE8B"/>
                </a:solidFill>
                <a:latin typeface="Microsoft Sans Serif"/>
                <a:cs typeface="Microsoft Sans Serif"/>
              </a:rPr>
              <a:t>a</a:t>
            </a:r>
            <a:r>
              <a:rPr sz="1300" spc="95" dirty="0">
                <a:solidFill>
                  <a:srgbClr val="41AE8B"/>
                </a:solidFill>
                <a:latin typeface="Microsoft Sans Serif"/>
                <a:cs typeface="Microsoft Sans Serif"/>
              </a:rPr>
              <a:t>b</a:t>
            </a:r>
            <a:r>
              <a:rPr sz="1300" spc="60" dirty="0">
                <a:solidFill>
                  <a:srgbClr val="41AE8B"/>
                </a:solidFill>
                <a:latin typeface="Microsoft Sans Serif"/>
                <a:cs typeface="Microsoft Sans Serif"/>
              </a:rPr>
              <a:t>e</a:t>
            </a:r>
            <a:r>
              <a:rPr sz="1300" spc="10" dirty="0">
                <a:solidFill>
                  <a:srgbClr val="41AE8B"/>
                </a:solidFill>
                <a:latin typeface="Microsoft Sans Serif"/>
                <a:cs typeface="Microsoft Sans Serif"/>
              </a:rPr>
              <a:t>l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937370" y="1324991"/>
            <a:ext cx="1804035" cy="6267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40" dirty="0"/>
              <a:t>R</a:t>
            </a:r>
            <a:r>
              <a:rPr spc="70" dirty="0"/>
              <a:t>e</a:t>
            </a:r>
            <a:r>
              <a:rPr spc="15" dirty="0"/>
              <a:t>s</a:t>
            </a:r>
            <a:r>
              <a:rPr spc="165" dirty="0"/>
              <a:t>u</a:t>
            </a:r>
            <a:r>
              <a:rPr spc="40" dirty="0"/>
              <a:t>l</a:t>
            </a:r>
            <a:r>
              <a:rPr spc="484" dirty="0"/>
              <a:t>t</a:t>
            </a:r>
            <a:r>
              <a:rPr spc="155" dirty="0"/>
              <a:t>s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603850" y="413334"/>
            <a:ext cx="1639570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45" dirty="0">
                <a:latin typeface="Microsoft Sans Serif"/>
                <a:cs typeface="Microsoft Sans Serif"/>
              </a:rPr>
              <a:t>B</a:t>
            </a:r>
            <a:r>
              <a:rPr sz="1450" spc="35" dirty="0">
                <a:latin typeface="Microsoft Sans Serif"/>
                <a:cs typeface="Microsoft Sans Serif"/>
              </a:rPr>
              <a:t>e</a:t>
            </a:r>
            <a:r>
              <a:rPr sz="1450" spc="45" dirty="0">
                <a:latin typeface="Microsoft Sans Serif"/>
                <a:cs typeface="Microsoft Sans Serif"/>
              </a:rPr>
              <a:t>nn</a:t>
            </a:r>
            <a:r>
              <a:rPr sz="1450" spc="20" dirty="0">
                <a:latin typeface="Microsoft Sans Serif"/>
                <a:cs typeface="Microsoft Sans Serif"/>
              </a:rPr>
              <a:t>e</a:t>
            </a:r>
            <a:r>
              <a:rPr sz="1450" spc="125" dirty="0">
                <a:latin typeface="Microsoft Sans Serif"/>
                <a:cs typeface="Microsoft Sans Serif"/>
              </a:rPr>
              <a:t>t</a:t>
            </a:r>
            <a:r>
              <a:rPr sz="1450" spc="215" dirty="0">
                <a:latin typeface="Microsoft Sans Serif"/>
                <a:cs typeface="Microsoft Sans Serif"/>
              </a:rPr>
              <a:t>t</a:t>
            </a:r>
            <a:r>
              <a:rPr sz="1450" spc="-60" dirty="0">
                <a:latin typeface="Microsoft Sans Serif"/>
                <a:cs typeface="Microsoft Sans Serif"/>
              </a:rPr>
              <a:t> </a:t>
            </a:r>
            <a:r>
              <a:rPr sz="1450" dirty="0">
                <a:latin typeface="Microsoft Sans Serif"/>
                <a:cs typeface="Microsoft Sans Serif"/>
              </a:rPr>
              <a:t>U</a:t>
            </a:r>
            <a:r>
              <a:rPr sz="1450" spc="45" dirty="0">
                <a:latin typeface="Microsoft Sans Serif"/>
                <a:cs typeface="Microsoft Sans Serif"/>
              </a:rPr>
              <a:t>n</a:t>
            </a:r>
            <a:r>
              <a:rPr sz="1450" spc="-15" dirty="0">
                <a:latin typeface="Microsoft Sans Serif"/>
                <a:cs typeface="Microsoft Sans Serif"/>
              </a:rPr>
              <a:t>iv</a:t>
            </a:r>
            <a:r>
              <a:rPr sz="1450" spc="35" dirty="0">
                <a:latin typeface="Microsoft Sans Serif"/>
                <a:cs typeface="Microsoft Sans Serif"/>
              </a:rPr>
              <a:t>e</a:t>
            </a:r>
            <a:r>
              <a:rPr sz="1450" spc="150" dirty="0">
                <a:latin typeface="Microsoft Sans Serif"/>
                <a:cs typeface="Microsoft Sans Serif"/>
              </a:rPr>
              <a:t>r</a:t>
            </a:r>
            <a:r>
              <a:rPr sz="1450" spc="15" dirty="0">
                <a:latin typeface="Microsoft Sans Serif"/>
                <a:cs typeface="Microsoft Sans Serif"/>
              </a:rPr>
              <a:t>s</a:t>
            </a:r>
            <a:r>
              <a:rPr sz="1450" spc="-15" dirty="0">
                <a:latin typeface="Microsoft Sans Serif"/>
                <a:cs typeface="Microsoft Sans Serif"/>
              </a:rPr>
              <a:t>i</a:t>
            </a:r>
            <a:r>
              <a:rPr sz="1450" spc="145" dirty="0">
                <a:latin typeface="Microsoft Sans Serif"/>
                <a:cs typeface="Microsoft Sans Serif"/>
              </a:rPr>
              <a:t>t</a:t>
            </a:r>
            <a:r>
              <a:rPr sz="1450" spc="50" dirty="0">
                <a:latin typeface="Microsoft Sans Serif"/>
                <a:cs typeface="Microsoft Sans Serif"/>
              </a:rPr>
              <a:t>y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6070795" y="413334"/>
            <a:ext cx="1660525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50" spc="-260" dirty="0">
                <a:latin typeface="Microsoft Sans Serif"/>
                <a:cs typeface="Microsoft Sans Serif"/>
              </a:rPr>
              <a:t>1</a:t>
            </a:r>
            <a:r>
              <a:rPr sz="1250" spc="114" dirty="0">
                <a:latin typeface="Microsoft Sans Serif"/>
                <a:cs typeface="Microsoft Sans Serif"/>
              </a:rPr>
              <a:t>7</a:t>
            </a:r>
            <a:r>
              <a:rPr sz="1250" spc="-5" dirty="0">
                <a:latin typeface="Microsoft Sans Serif"/>
                <a:cs typeface="Microsoft Sans Serif"/>
              </a:rPr>
              <a:t> </a:t>
            </a:r>
            <a:r>
              <a:rPr sz="1450" spc="25" dirty="0">
                <a:latin typeface="Microsoft Sans Serif"/>
                <a:cs typeface="Microsoft Sans Serif"/>
              </a:rPr>
              <a:t>N</a:t>
            </a:r>
            <a:r>
              <a:rPr sz="1450" spc="15" dirty="0">
                <a:latin typeface="Microsoft Sans Serif"/>
                <a:cs typeface="Microsoft Sans Serif"/>
              </a:rPr>
              <a:t>o</a:t>
            </a:r>
            <a:r>
              <a:rPr sz="1450" spc="-15" dirty="0">
                <a:latin typeface="Microsoft Sans Serif"/>
                <a:cs typeface="Microsoft Sans Serif"/>
              </a:rPr>
              <a:t>v</a:t>
            </a:r>
            <a:r>
              <a:rPr sz="1450" spc="35" dirty="0">
                <a:latin typeface="Microsoft Sans Serif"/>
                <a:cs typeface="Microsoft Sans Serif"/>
              </a:rPr>
              <a:t>e</a:t>
            </a:r>
            <a:r>
              <a:rPr sz="1450" spc="105" dirty="0">
                <a:latin typeface="Microsoft Sans Serif"/>
                <a:cs typeface="Microsoft Sans Serif"/>
              </a:rPr>
              <a:t>m</a:t>
            </a:r>
            <a:r>
              <a:rPr sz="1450" spc="75" dirty="0">
                <a:latin typeface="Microsoft Sans Serif"/>
                <a:cs typeface="Microsoft Sans Serif"/>
              </a:rPr>
              <a:t>b</a:t>
            </a:r>
            <a:r>
              <a:rPr sz="1450" spc="35" dirty="0">
                <a:latin typeface="Microsoft Sans Serif"/>
                <a:cs typeface="Microsoft Sans Serif"/>
              </a:rPr>
              <a:t>e</a:t>
            </a:r>
            <a:r>
              <a:rPr sz="1450" spc="195" dirty="0">
                <a:latin typeface="Microsoft Sans Serif"/>
                <a:cs typeface="Microsoft Sans Serif"/>
              </a:rPr>
              <a:t>r</a:t>
            </a:r>
            <a:r>
              <a:rPr sz="1450" spc="-60" dirty="0">
                <a:latin typeface="Microsoft Sans Serif"/>
                <a:cs typeface="Microsoft Sans Serif"/>
              </a:rPr>
              <a:t> </a:t>
            </a:r>
            <a:r>
              <a:rPr sz="1250" spc="210" dirty="0">
                <a:latin typeface="Microsoft Sans Serif"/>
                <a:cs typeface="Microsoft Sans Serif"/>
              </a:rPr>
              <a:t>2</a:t>
            </a:r>
            <a:r>
              <a:rPr sz="1250" spc="285" dirty="0">
                <a:latin typeface="Microsoft Sans Serif"/>
                <a:cs typeface="Microsoft Sans Serif"/>
              </a:rPr>
              <a:t>0</a:t>
            </a:r>
            <a:r>
              <a:rPr sz="1250" spc="185" dirty="0">
                <a:latin typeface="Microsoft Sans Serif"/>
                <a:cs typeface="Microsoft Sans Serif"/>
              </a:rPr>
              <a:t>2</a:t>
            </a:r>
            <a:r>
              <a:rPr sz="1250" spc="305" dirty="0">
                <a:latin typeface="Microsoft Sans Serif"/>
                <a:cs typeface="Microsoft Sans Serif"/>
              </a:rPr>
              <a:t>4</a:t>
            </a:r>
            <a:endParaRPr sz="1250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35861" y="2281925"/>
            <a:ext cx="6939915" cy="17303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55100"/>
              </a:lnSpc>
              <a:spcBef>
                <a:spcPts val="114"/>
              </a:spcBef>
            </a:pPr>
            <a:r>
              <a:rPr sz="1800" spc="65" dirty="0">
                <a:solidFill>
                  <a:srgbClr val="1C453B"/>
                </a:solidFill>
                <a:latin typeface="Microsoft Sans Serif"/>
                <a:cs typeface="Microsoft Sans Serif"/>
              </a:rPr>
              <a:t>The </a:t>
            </a:r>
            <a:r>
              <a:rPr sz="1800" spc="55" dirty="0">
                <a:solidFill>
                  <a:srgbClr val="1C453B"/>
                </a:solidFill>
                <a:latin typeface="Microsoft Sans Serif"/>
                <a:cs typeface="Microsoft Sans Serif"/>
              </a:rPr>
              <a:t>Results </a:t>
            </a:r>
            <a:r>
              <a:rPr sz="1800" spc="45" dirty="0">
                <a:solidFill>
                  <a:srgbClr val="1C453B"/>
                </a:solidFill>
                <a:latin typeface="Microsoft Sans Serif"/>
                <a:cs typeface="Microsoft Sans Serif"/>
              </a:rPr>
              <a:t>slide </a:t>
            </a:r>
            <a:r>
              <a:rPr sz="1800" spc="30" dirty="0">
                <a:solidFill>
                  <a:srgbClr val="1C453B"/>
                </a:solidFill>
                <a:latin typeface="Microsoft Sans Serif"/>
                <a:cs typeface="Microsoft Sans Serif"/>
              </a:rPr>
              <a:t>is </a:t>
            </a:r>
            <a:r>
              <a:rPr sz="1800" spc="130" dirty="0">
                <a:solidFill>
                  <a:srgbClr val="1C453B"/>
                </a:solidFill>
                <a:latin typeface="Microsoft Sans Serif"/>
                <a:cs typeface="Microsoft Sans Serif"/>
              </a:rPr>
              <a:t>where </a:t>
            </a:r>
            <a:r>
              <a:rPr sz="1800" spc="120" dirty="0">
                <a:solidFill>
                  <a:srgbClr val="1C453B"/>
                </a:solidFill>
                <a:latin typeface="Microsoft Sans Serif"/>
                <a:cs typeface="Microsoft Sans Serif"/>
              </a:rPr>
              <a:t>we </a:t>
            </a:r>
            <a:r>
              <a:rPr sz="1800" spc="75" dirty="0">
                <a:solidFill>
                  <a:srgbClr val="1C453B"/>
                </a:solidFill>
                <a:latin typeface="Microsoft Sans Serif"/>
                <a:cs typeface="Microsoft Sans Serif"/>
              </a:rPr>
              <a:t>showcase </a:t>
            </a:r>
            <a:r>
              <a:rPr sz="1800" spc="145" dirty="0">
                <a:solidFill>
                  <a:srgbClr val="1C453B"/>
                </a:solidFill>
                <a:latin typeface="Microsoft Sans Serif"/>
                <a:cs typeface="Microsoft Sans Serif"/>
              </a:rPr>
              <a:t>the </a:t>
            </a:r>
            <a:r>
              <a:rPr sz="1800" spc="60" dirty="0">
                <a:solidFill>
                  <a:srgbClr val="1C453B"/>
                </a:solidFill>
                <a:latin typeface="Microsoft Sans Serif"/>
                <a:cs typeface="Microsoft Sans Serif"/>
              </a:rPr>
              <a:t>key findings </a:t>
            </a:r>
            <a:r>
              <a:rPr sz="1800" spc="75" dirty="0">
                <a:solidFill>
                  <a:srgbClr val="1C453B"/>
                </a:solidFill>
                <a:latin typeface="Microsoft Sans Serif"/>
                <a:cs typeface="Microsoft Sans Serif"/>
              </a:rPr>
              <a:t>and </a:t>
            </a:r>
            <a:r>
              <a:rPr sz="1800" spc="80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130" dirty="0">
                <a:solidFill>
                  <a:srgbClr val="1C453B"/>
                </a:solidFill>
                <a:latin typeface="Microsoft Sans Serif"/>
                <a:cs typeface="Microsoft Sans Serif"/>
              </a:rPr>
              <a:t>performance</a:t>
            </a:r>
            <a:r>
              <a:rPr sz="1800" spc="-55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125" dirty="0">
                <a:solidFill>
                  <a:srgbClr val="1C453B"/>
                </a:solidFill>
                <a:latin typeface="Microsoft Sans Serif"/>
                <a:cs typeface="Microsoft Sans Serif"/>
              </a:rPr>
              <a:t>metrics</a:t>
            </a:r>
            <a:r>
              <a:rPr sz="1800" spc="-55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135" dirty="0">
                <a:solidFill>
                  <a:srgbClr val="1C453B"/>
                </a:solidFill>
                <a:latin typeface="Microsoft Sans Serif"/>
                <a:cs typeface="Microsoft Sans Serif"/>
              </a:rPr>
              <a:t>of</a:t>
            </a:r>
            <a:r>
              <a:rPr sz="1800" spc="-50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145" dirty="0">
                <a:solidFill>
                  <a:srgbClr val="1C453B"/>
                </a:solidFill>
                <a:latin typeface="Microsoft Sans Serif"/>
                <a:cs typeface="Microsoft Sans Serif"/>
              </a:rPr>
              <a:t>our</a:t>
            </a:r>
            <a:r>
              <a:rPr sz="1800" spc="-55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90" dirty="0">
                <a:solidFill>
                  <a:srgbClr val="1C453B"/>
                </a:solidFill>
                <a:latin typeface="Microsoft Sans Serif"/>
                <a:cs typeface="Microsoft Sans Serif"/>
              </a:rPr>
              <a:t>Natural</a:t>
            </a:r>
            <a:r>
              <a:rPr sz="1800" spc="-55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1C453B"/>
                </a:solidFill>
                <a:latin typeface="Microsoft Sans Serif"/>
                <a:cs typeface="Microsoft Sans Serif"/>
              </a:rPr>
              <a:t>Language</a:t>
            </a:r>
            <a:r>
              <a:rPr sz="1800" spc="-50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70" dirty="0">
                <a:solidFill>
                  <a:srgbClr val="1C453B"/>
                </a:solidFill>
                <a:latin typeface="Microsoft Sans Serif"/>
                <a:cs typeface="Microsoft Sans Serif"/>
              </a:rPr>
              <a:t>Processing</a:t>
            </a:r>
            <a:r>
              <a:rPr sz="1800" spc="-55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140" dirty="0">
                <a:solidFill>
                  <a:srgbClr val="1C453B"/>
                </a:solidFill>
                <a:latin typeface="Microsoft Sans Serif"/>
                <a:cs typeface="Microsoft Sans Serif"/>
              </a:rPr>
              <a:t>with </a:t>
            </a:r>
            <a:r>
              <a:rPr sz="1800" spc="-459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1C453B"/>
                </a:solidFill>
                <a:latin typeface="Microsoft Sans Serif"/>
                <a:cs typeface="Microsoft Sans Serif"/>
              </a:rPr>
              <a:t>Disaster</a:t>
            </a:r>
            <a:r>
              <a:rPr sz="1800" spc="-60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1C453B"/>
                </a:solidFill>
                <a:latin typeface="Microsoft Sans Serif"/>
                <a:cs typeface="Microsoft Sans Serif"/>
              </a:rPr>
              <a:t>Tweets</a:t>
            </a:r>
            <a:r>
              <a:rPr sz="1800" spc="-60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114" dirty="0">
                <a:solidFill>
                  <a:srgbClr val="1C453B"/>
                </a:solidFill>
                <a:latin typeface="Microsoft Sans Serif"/>
                <a:cs typeface="Microsoft Sans Serif"/>
              </a:rPr>
              <a:t>project</a:t>
            </a:r>
            <a:r>
              <a:rPr sz="1600" spc="114" dirty="0">
                <a:solidFill>
                  <a:srgbClr val="1C453B"/>
                </a:solidFill>
                <a:latin typeface="Microsoft Sans Serif"/>
                <a:cs typeface="Microsoft Sans Serif"/>
              </a:rPr>
              <a:t>.</a:t>
            </a:r>
            <a:r>
              <a:rPr sz="1600" spc="-5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1C453B"/>
                </a:solidFill>
                <a:latin typeface="Microsoft Sans Serif"/>
                <a:cs typeface="Microsoft Sans Serif"/>
              </a:rPr>
              <a:t>This</a:t>
            </a:r>
            <a:r>
              <a:rPr sz="1800" spc="-60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1C453B"/>
                </a:solidFill>
                <a:latin typeface="Microsoft Sans Serif"/>
                <a:cs typeface="Microsoft Sans Serif"/>
              </a:rPr>
              <a:t>is</a:t>
            </a:r>
            <a:r>
              <a:rPr sz="1800" spc="-60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130" dirty="0">
                <a:solidFill>
                  <a:srgbClr val="1C453B"/>
                </a:solidFill>
                <a:latin typeface="Microsoft Sans Serif"/>
                <a:cs typeface="Microsoft Sans Serif"/>
              </a:rPr>
              <a:t>where</a:t>
            </a:r>
            <a:r>
              <a:rPr sz="1800" spc="-60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120" dirty="0">
                <a:solidFill>
                  <a:srgbClr val="1C453B"/>
                </a:solidFill>
                <a:latin typeface="Microsoft Sans Serif"/>
                <a:cs typeface="Microsoft Sans Serif"/>
              </a:rPr>
              <a:t>we</a:t>
            </a:r>
            <a:r>
              <a:rPr sz="1800" spc="-60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1C453B"/>
                </a:solidFill>
                <a:latin typeface="Microsoft Sans Serif"/>
                <a:cs typeface="Microsoft Sans Serif"/>
              </a:rPr>
              <a:t>unveil</a:t>
            </a:r>
            <a:r>
              <a:rPr sz="1800" spc="-60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145" dirty="0">
                <a:solidFill>
                  <a:srgbClr val="1C453B"/>
                </a:solidFill>
                <a:latin typeface="Microsoft Sans Serif"/>
                <a:cs typeface="Microsoft Sans Serif"/>
              </a:rPr>
              <a:t>the</a:t>
            </a:r>
            <a:r>
              <a:rPr sz="1800" spc="-60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120" dirty="0">
                <a:solidFill>
                  <a:srgbClr val="1C453B"/>
                </a:solidFill>
                <a:latin typeface="Microsoft Sans Serif"/>
                <a:cs typeface="Microsoft Sans Serif"/>
              </a:rPr>
              <a:t>impact</a:t>
            </a:r>
            <a:r>
              <a:rPr sz="1800" spc="-60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135" dirty="0">
                <a:solidFill>
                  <a:srgbClr val="1C453B"/>
                </a:solidFill>
                <a:latin typeface="Microsoft Sans Serif"/>
                <a:cs typeface="Microsoft Sans Serif"/>
              </a:rPr>
              <a:t>of </a:t>
            </a:r>
            <a:r>
              <a:rPr sz="1800" spc="140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145" dirty="0">
                <a:solidFill>
                  <a:srgbClr val="1C453B"/>
                </a:solidFill>
                <a:latin typeface="Microsoft Sans Serif"/>
                <a:cs typeface="Microsoft Sans Serif"/>
              </a:rPr>
              <a:t>our</a:t>
            </a:r>
            <a:r>
              <a:rPr sz="1800" spc="-55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1C453B"/>
                </a:solidFill>
                <a:latin typeface="Microsoft Sans Serif"/>
                <a:cs typeface="Microsoft Sans Serif"/>
              </a:rPr>
              <a:t>machine</a:t>
            </a:r>
            <a:r>
              <a:rPr sz="1800" spc="-55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1C453B"/>
                </a:solidFill>
                <a:latin typeface="Microsoft Sans Serif"/>
                <a:cs typeface="Microsoft Sans Serif"/>
              </a:rPr>
              <a:t>learning</a:t>
            </a:r>
            <a:r>
              <a:rPr sz="1800" spc="-50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1C453B"/>
                </a:solidFill>
                <a:latin typeface="Microsoft Sans Serif"/>
                <a:cs typeface="Microsoft Sans Serif"/>
              </a:rPr>
              <a:t>models</a:t>
            </a:r>
            <a:r>
              <a:rPr sz="1800" spc="-55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1C453B"/>
                </a:solidFill>
                <a:latin typeface="Microsoft Sans Serif"/>
                <a:cs typeface="Microsoft Sans Serif"/>
              </a:rPr>
              <a:t>and</a:t>
            </a:r>
            <a:r>
              <a:rPr sz="1800" spc="-55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90" dirty="0">
                <a:solidFill>
                  <a:srgbClr val="1C453B"/>
                </a:solidFill>
                <a:latin typeface="Microsoft Sans Serif"/>
                <a:cs typeface="Microsoft Sans Serif"/>
              </a:rPr>
              <a:t>algorithms</a:t>
            </a:r>
            <a:r>
              <a:rPr sz="1800" spc="-50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120" dirty="0">
                <a:solidFill>
                  <a:srgbClr val="1C453B"/>
                </a:solidFill>
                <a:latin typeface="Microsoft Sans Serif"/>
                <a:cs typeface="Microsoft Sans Serif"/>
              </a:rPr>
              <a:t>through</a:t>
            </a:r>
            <a:r>
              <a:rPr sz="1800" spc="-55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1C453B"/>
                </a:solidFill>
                <a:latin typeface="Microsoft Sans Serif"/>
                <a:cs typeface="Microsoft Sans Serif"/>
              </a:rPr>
              <a:t>a</a:t>
            </a:r>
            <a:r>
              <a:rPr sz="1800" spc="-55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1C453B"/>
                </a:solidFill>
                <a:latin typeface="Microsoft Sans Serif"/>
                <a:cs typeface="Microsoft Sans Serif"/>
              </a:rPr>
              <a:t>visually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35861" y="4135170"/>
            <a:ext cx="2233930" cy="30607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800" spc="50" dirty="0">
                <a:solidFill>
                  <a:srgbClr val="1C453B"/>
                </a:solidFill>
                <a:latin typeface="Microsoft Sans Serif"/>
                <a:cs typeface="Microsoft Sans Serif"/>
              </a:rPr>
              <a:t>appealing</a:t>
            </a:r>
            <a:r>
              <a:rPr sz="1800" spc="-85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40" dirty="0">
                <a:solidFill>
                  <a:srgbClr val="1C453B"/>
                </a:solidFill>
                <a:latin typeface="Microsoft Sans Serif"/>
                <a:cs typeface="Microsoft Sans Serif"/>
              </a:rPr>
              <a:t>line</a:t>
            </a:r>
            <a:r>
              <a:rPr sz="1800" spc="-85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125" dirty="0">
                <a:solidFill>
                  <a:srgbClr val="1C453B"/>
                </a:solidFill>
                <a:latin typeface="Microsoft Sans Serif"/>
                <a:cs typeface="Microsoft Sans Serif"/>
              </a:rPr>
              <a:t>chart</a:t>
            </a:r>
            <a:r>
              <a:rPr sz="1600" spc="125" dirty="0">
                <a:solidFill>
                  <a:srgbClr val="1C453B"/>
                </a:solidFill>
                <a:latin typeface="Microsoft Sans Serif"/>
                <a:cs typeface="Microsoft Sans Serif"/>
              </a:rPr>
              <a:t>.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08487" y="0"/>
            <a:ext cx="5440045" cy="2893060"/>
          </a:xfrm>
          <a:custGeom>
            <a:avLst/>
            <a:gdLst/>
            <a:ahLst/>
            <a:cxnLst/>
            <a:rect l="l" t="t" r="r" b="b"/>
            <a:pathLst>
              <a:path w="5440044" h="2893060">
                <a:moveTo>
                  <a:pt x="5439715" y="1642821"/>
                </a:moveTo>
                <a:lnTo>
                  <a:pt x="4999533" y="12"/>
                </a:lnTo>
                <a:lnTo>
                  <a:pt x="0" y="0"/>
                </a:lnTo>
                <a:lnTo>
                  <a:pt x="775093" y="2892704"/>
                </a:lnTo>
                <a:lnTo>
                  <a:pt x="5439715" y="1642821"/>
                </a:lnTo>
                <a:close/>
              </a:path>
            </a:pathLst>
          </a:custGeom>
          <a:solidFill>
            <a:srgbClr val="ACD6C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998031"/>
            <a:ext cx="5905500" cy="6289040"/>
            <a:chOff x="0" y="3998031"/>
            <a:chExt cx="5905500" cy="6289040"/>
          </a:xfrm>
        </p:grpSpPr>
        <p:sp>
          <p:nvSpPr>
            <p:cNvPr id="4" name="object 4"/>
            <p:cNvSpPr/>
            <p:nvPr/>
          </p:nvSpPr>
          <p:spPr>
            <a:xfrm>
              <a:off x="0" y="6811243"/>
              <a:ext cx="3633470" cy="3475990"/>
            </a:xfrm>
            <a:custGeom>
              <a:avLst/>
              <a:gdLst/>
              <a:ahLst/>
              <a:cxnLst/>
              <a:rect l="l" t="t" r="r" b="b"/>
              <a:pathLst>
                <a:path w="3633470" h="3475990">
                  <a:moveTo>
                    <a:pt x="0" y="0"/>
                  </a:moveTo>
                  <a:lnTo>
                    <a:pt x="3633124" y="0"/>
                  </a:lnTo>
                  <a:lnTo>
                    <a:pt x="3633124" y="3475756"/>
                  </a:lnTo>
                  <a:lnTo>
                    <a:pt x="0" y="34757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9BE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52499" y="3998031"/>
              <a:ext cx="4953000" cy="5334000"/>
            </a:xfrm>
            <a:custGeom>
              <a:avLst/>
              <a:gdLst/>
              <a:ahLst/>
              <a:cxnLst/>
              <a:rect l="l" t="t" r="r" b="b"/>
              <a:pathLst>
                <a:path w="4953000" h="5334000">
                  <a:moveTo>
                    <a:pt x="4531995" y="5334000"/>
                  </a:moveTo>
                  <a:lnTo>
                    <a:pt x="421005" y="5334000"/>
                  </a:lnTo>
                  <a:lnTo>
                    <a:pt x="410669" y="5333873"/>
                  </a:lnTo>
                  <a:lnTo>
                    <a:pt x="369466" y="5330831"/>
                  </a:lnTo>
                  <a:lnTo>
                    <a:pt x="328759" y="5323770"/>
                  </a:lnTo>
                  <a:lnTo>
                    <a:pt x="288940" y="5312748"/>
                  </a:lnTo>
                  <a:lnTo>
                    <a:pt x="250393" y="5297876"/>
                  </a:lnTo>
                  <a:lnTo>
                    <a:pt x="213489" y="5279302"/>
                  </a:lnTo>
                  <a:lnTo>
                    <a:pt x="178584" y="5257201"/>
                  </a:lnTo>
                  <a:lnTo>
                    <a:pt x="146013" y="5231783"/>
                  </a:lnTo>
                  <a:lnTo>
                    <a:pt x="116091" y="5203290"/>
                  </a:lnTo>
                  <a:lnTo>
                    <a:pt x="89105" y="5172006"/>
                  </a:lnTo>
                  <a:lnTo>
                    <a:pt x="65315" y="5138229"/>
                  </a:lnTo>
                  <a:lnTo>
                    <a:pt x="44951" y="5102281"/>
                  </a:lnTo>
                  <a:lnTo>
                    <a:pt x="28209" y="5064510"/>
                  </a:lnTo>
                  <a:lnTo>
                    <a:pt x="15249" y="5025280"/>
                  </a:lnTo>
                  <a:lnTo>
                    <a:pt x="6197" y="4984966"/>
                  </a:lnTo>
                  <a:lnTo>
                    <a:pt x="1140" y="4943963"/>
                  </a:lnTo>
                  <a:lnTo>
                    <a:pt x="0" y="4912995"/>
                  </a:lnTo>
                  <a:lnTo>
                    <a:pt x="0" y="421005"/>
                  </a:lnTo>
                  <a:lnTo>
                    <a:pt x="2027" y="379738"/>
                  </a:lnTo>
                  <a:lnTo>
                    <a:pt x="8089" y="338870"/>
                  </a:lnTo>
                  <a:lnTo>
                    <a:pt x="18128" y="298793"/>
                  </a:lnTo>
                  <a:lnTo>
                    <a:pt x="32047" y="259893"/>
                  </a:lnTo>
                  <a:lnTo>
                    <a:pt x="49711" y="222544"/>
                  </a:lnTo>
                  <a:lnTo>
                    <a:pt x="70952" y="187107"/>
                  </a:lnTo>
                  <a:lnTo>
                    <a:pt x="95563" y="153922"/>
                  </a:lnTo>
                  <a:lnTo>
                    <a:pt x="123309" y="123309"/>
                  </a:lnTo>
                  <a:lnTo>
                    <a:pt x="153922" y="95563"/>
                  </a:lnTo>
                  <a:lnTo>
                    <a:pt x="187107" y="70952"/>
                  </a:lnTo>
                  <a:lnTo>
                    <a:pt x="222544" y="49711"/>
                  </a:lnTo>
                  <a:lnTo>
                    <a:pt x="259893" y="32047"/>
                  </a:lnTo>
                  <a:lnTo>
                    <a:pt x="298793" y="18128"/>
                  </a:lnTo>
                  <a:lnTo>
                    <a:pt x="338870" y="8089"/>
                  </a:lnTo>
                  <a:lnTo>
                    <a:pt x="379738" y="2027"/>
                  </a:lnTo>
                  <a:lnTo>
                    <a:pt x="421005" y="0"/>
                  </a:lnTo>
                  <a:lnTo>
                    <a:pt x="4531995" y="0"/>
                  </a:lnTo>
                  <a:lnTo>
                    <a:pt x="4573257" y="2027"/>
                  </a:lnTo>
                  <a:lnTo>
                    <a:pt x="4614129" y="8089"/>
                  </a:lnTo>
                  <a:lnTo>
                    <a:pt x="4654210" y="18128"/>
                  </a:lnTo>
                  <a:lnTo>
                    <a:pt x="4693110" y="32047"/>
                  </a:lnTo>
                  <a:lnTo>
                    <a:pt x="4730457" y="49711"/>
                  </a:lnTo>
                  <a:lnTo>
                    <a:pt x="4765890" y="70952"/>
                  </a:lnTo>
                  <a:lnTo>
                    <a:pt x="4799076" y="95563"/>
                  </a:lnTo>
                  <a:lnTo>
                    <a:pt x="4829689" y="123309"/>
                  </a:lnTo>
                  <a:lnTo>
                    <a:pt x="4857435" y="153922"/>
                  </a:lnTo>
                  <a:lnTo>
                    <a:pt x="4882048" y="187107"/>
                  </a:lnTo>
                  <a:lnTo>
                    <a:pt x="4903289" y="222544"/>
                  </a:lnTo>
                  <a:lnTo>
                    <a:pt x="4920948" y="259893"/>
                  </a:lnTo>
                  <a:lnTo>
                    <a:pt x="4934873" y="298793"/>
                  </a:lnTo>
                  <a:lnTo>
                    <a:pt x="4944913" y="338870"/>
                  </a:lnTo>
                  <a:lnTo>
                    <a:pt x="4950971" y="379738"/>
                  </a:lnTo>
                  <a:lnTo>
                    <a:pt x="4953000" y="421005"/>
                  </a:lnTo>
                  <a:lnTo>
                    <a:pt x="4953000" y="4912995"/>
                  </a:lnTo>
                  <a:lnTo>
                    <a:pt x="4950971" y="4954257"/>
                  </a:lnTo>
                  <a:lnTo>
                    <a:pt x="4944913" y="4995129"/>
                  </a:lnTo>
                  <a:lnTo>
                    <a:pt x="4934873" y="5035210"/>
                  </a:lnTo>
                  <a:lnTo>
                    <a:pt x="4920948" y="5074110"/>
                  </a:lnTo>
                  <a:lnTo>
                    <a:pt x="4903289" y="5111457"/>
                  </a:lnTo>
                  <a:lnTo>
                    <a:pt x="4882048" y="5146890"/>
                  </a:lnTo>
                  <a:lnTo>
                    <a:pt x="4857435" y="5180076"/>
                  </a:lnTo>
                  <a:lnTo>
                    <a:pt x="4829689" y="5210689"/>
                  </a:lnTo>
                  <a:lnTo>
                    <a:pt x="4799076" y="5238435"/>
                  </a:lnTo>
                  <a:lnTo>
                    <a:pt x="4765890" y="5263048"/>
                  </a:lnTo>
                  <a:lnTo>
                    <a:pt x="4730457" y="5284289"/>
                  </a:lnTo>
                  <a:lnTo>
                    <a:pt x="4693110" y="5301948"/>
                  </a:lnTo>
                  <a:lnTo>
                    <a:pt x="4654210" y="5315873"/>
                  </a:lnTo>
                  <a:lnTo>
                    <a:pt x="4614129" y="5325913"/>
                  </a:lnTo>
                  <a:lnTo>
                    <a:pt x="4573257" y="5331971"/>
                  </a:lnTo>
                  <a:lnTo>
                    <a:pt x="4531995" y="5334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37370" y="1324991"/>
            <a:ext cx="2663190" cy="6267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90" dirty="0"/>
              <a:t>Challenges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03850" y="413334"/>
            <a:ext cx="1639570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45" dirty="0">
                <a:latin typeface="Microsoft Sans Serif"/>
                <a:cs typeface="Microsoft Sans Serif"/>
              </a:rPr>
              <a:t>B</a:t>
            </a:r>
            <a:r>
              <a:rPr sz="1450" spc="35" dirty="0">
                <a:latin typeface="Microsoft Sans Serif"/>
                <a:cs typeface="Microsoft Sans Serif"/>
              </a:rPr>
              <a:t>e</a:t>
            </a:r>
            <a:r>
              <a:rPr sz="1450" spc="45" dirty="0">
                <a:latin typeface="Microsoft Sans Serif"/>
                <a:cs typeface="Microsoft Sans Serif"/>
              </a:rPr>
              <a:t>nn</a:t>
            </a:r>
            <a:r>
              <a:rPr sz="1450" spc="20" dirty="0">
                <a:latin typeface="Microsoft Sans Serif"/>
                <a:cs typeface="Microsoft Sans Serif"/>
              </a:rPr>
              <a:t>e</a:t>
            </a:r>
            <a:r>
              <a:rPr sz="1450" spc="125" dirty="0">
                <a:latin typeface="Microsoft Sans Serif"/>
                <a:cs typeface="Microsoft Sans Serif"/>
              </a:rPr>
              <a:t>t</a:t>
            </a:r>
            <a:r>
              <a:rPr sz="1450" spc="215" dirty="0">
                <a:latin typeface="Microsoft Sans Serif"/>
                <a:cs typeface="Microsoft Sans Serif"/>
              </a:rPr>
              <a:t>t</a:t>
            </a:r>
            <a:r>
              <a:rPr sz="1450" spc="-60" dirty="0">
                <a:latin typeface="Microsoft Sans Serif"/>
                <a:cs typeface="Microsoft Sans Serif"/>
              </a:rPr>
              <a:t> </a:t>
            </a:r>
            <a:r>
              <a:rPr sz="1450" dirty="0">
                <a:latin typeface="Microsoft Sans Serif"/>
                <a:cs typeface="Microsoft Sans Serif"/>
              </a:rPr>
              <a:t>U</a:t>
            </a:r>
            <a:r>
              <a:rPr sz="1450" spc="45" dirty="0">
                <a:latin typeface="Microsoft Sans Serif"/>
                <a:cs typeface="Microsoft Sans Serif"/>
              </a:rPr>
              <a:t>n</a:t>
            </a:r>
            <a:r>
              <a:rPr sz="1450" spc="-15" dirty="0">
                <a:latin typeface="Microsoft Sans Serif"/>
                <a:cs typeface="Microsoft Sans Serif"/>
              </a:rPr>
              <a:t>iv</a:t>
            </a:r>
            <a:r>
              <a:rPr sz="1450" spc="35" dirty="0">
                <a:latin typeface="Microsoft Sans Serif"/>
                <a:cs typeface="Microsoft Sans Serif"/>
              </a:rPr>
              <a:t>e</a:t>
            </a:r>
            <a:r>
              <a:rPr sz="1450" spc="150" dirty="0">
                <a:latin typeface="Microsoft Sans Serif"/>
                <a:cs typeface="Microsoft Sans Serif"/>
              </a:rPr>
              <a:t>r</a:t>
            </a:r>
            <a:r>
              <a:rPr sz="1450" spc="15" dirty="0">
                <a:latin typeface="Microsoft Sans Serif"/>
                <a:cs typeface="Microsoft Sans Serif"/>
              </a:rPr>
              <a:t>s</a:t>
            </a:r>
            <a:r>
              <a:rPr sz="1450" spc="-15" dirty="0">
                <a:latin typeface="Microsoft Sans Serif"/>
                <a:cs typeface="Microsoft Sans Serif"/>
              </a:rPr>
              <a:t>i</a:t>
            </a:r>
            <a:r>
              <a:rPr sz="1450" spc="145" dirty="0">
                <a:latin typeface="Microsoft Sans Serif"/>
                <a:cs typeface="Microsoft Sans Serif"/>
              </a:rPr>
              <a:t>t</a:t>
            </a:r>
            <a:r>
              <a:rPr sz="1450" spc="50" dirty="0">
                <a:latin typeface="Microsoft Sans Serif"/>
                <a:cs typeface="Microsoft Sans Serif"/>
              </a:rPr>
              <a:t>y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070713" y="413334"/>
            <a:ext cx="1660525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50" spc="-260" dirty="0">
                <a:latin typeface="Microsoft Sans Serif"/>
                <a:cs typeface="Microsoft Sans Serif"/>
              </a:rPr>
              <a:t>1</a:t>
            </a:r>
            <a:r>
              <a:rPr sz="1250" spc="114" dirty="0">
                <a:latin typeface="Microsoft Sans Serif"/>
                <a:cs typeface="Microsoft Sans Serif"/>
              </a:rPr>
              <a:t>7</a:t>
            </a:r>
            <a:r>
              <a:rPr sz="1250" spc="-5" dirty="0">
                <a:latin typeface="Microsoft Sans Serif"/>
                <a:cs typeface="Microsoft Sans Serif"/>
              </a:rPr>
              <a:t> </a:t>
            </a:r>
            <a:r>
              <a:rPr sz="1450" spc="25" dirty="0">
                <a:latin typeface="Microsoft Sans Serif"/>
                <a:cs typeface="Microsoft Sans Serif"/>
              </a:rPr>
              <a:t>N</a:t>
            </a:r>
            <a:r>
              <a:rPr sz="1450" spc="15" dirty="0">
                <a:latin typeface="Microsoft Sans Serif"/>
                <a:cs typeface="Microsoft Sans Serif"/>
              </a:rPr>
              <a:t>o</a:t>
            </a:r>
            <a:r>
              <a:rPr sz="1450" spc="-15" dirty="0">
                <a:latin typeface="Microsoft Sans Serif"/>
                <a:cs typeface="Microsoft Sans Serif"/>
              </a:rPr>
              <a:t>v</a:t>
            </a:r>
            <a:r>
              <a:rPr sz="1450" spc="35" dirty="0">
                <a:latin typeface="Microsoft Sans Serif"/>
                <a:cs typeface="Microsoft Sans Serif"/>
              </a:rPr>
              <a:t>e</a:t>
            </a:r>
            <a:r>
              <a:rPr sz="1450" spc="105" dirty="0">
                <a:latin typeface="Microsoft Sans Serif"/>
                <a:cs typeface="Microsoft Sans Serif"/>
              </a:rPr>
              <a:t>m</a:t>
            </a:r>
            <a:r>
              <a:rPr sz="1450" spc="75" dirty="0">
                <a:latin typeface="Microsoft Sans Serif"/>
                <a:cs typeface="Microsoft Sans Serif"/>
              </a:rPr>
              <a:t>b</a:t>
            </a:r>
            <a:r>
              <a:rPr sz="1450" spc="35" dirty="0">
                <a:latin typeface="Microsoft Sans Serif"/>
                <a:cs typeface="Microsoft Sans Serif"/>
              </a:rPr>
              <a:t>e</a:t>
            </a:r>
            <a:r>
              <a:rPr sz="1450" spc="195" dirty="0">
                <a:latin typeface="Microsoft Sans Serif"/>
                <a:cs typeface="Microsoft Sans Serif"/>
              </a:rPr>
              <a:t>r</a:t>
            </a:r>
            <a:r>
              <a:rPr sz="1450" spc="-60" dirty="0">
                <a:latin typeface="Microsoft Sans Serif"/>
                <a:cs typeface="Microsoft Sans Serif"/>
              </a:rPr>
              <a:t> </a:t>
            </a:r>
            <a:r>
              <a:rPr sz="1250" spc="210" dirty="0">
                <a:latin typeface="Microsoft Sans Serif"/>
                <a:cs typeface="Microsoft Sans Serif"/>
              </a:rPr>
              <a:t>2</a:t>
            </a:r>
            <a:r>
              <a:rPr sz="1250" spc="285" dirty="0">
                <a:latin typeface="Microsoft Sans Serif"/>
                <a:cs typeface="Microsoft Sans Serif"/>
              </a:rPr>
              <a:t>0</a:t>
            </a:r>
            <a:r>
              <a:rPr sz="1250" spc="185" dirty="0">
                <a:latin typeface="Microsoft Sans Serif"/>
                <a:cs typeface="Microsoft Sans Serif"/>
              </a:rPr>
              <a:t>2</a:t>
            </a:r>
            <a:r>
              <a:rPr sz="1250" spc="305" dirty="0">
                <a:latin typeface="Microsoft Sans Serif"/>
                <a:cs typeface="Microsoft Sans Serif"/>
              </a:rPr>
              <a:t>4</a:t>
            </a:r>
            <a:endParaRPr sz="125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20800" y="8123143"/>
            <a:ext cx="3668395" cy="30607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800" spc="90" dirty="0">
                <a:solidFill>
                  <a:srgbClr val="1C453B"/>
                </a:solidFill>
                <a:latin typeface="Microsoft Sans Serif"/>
                <a:cs typeface="Microsoft Sans Serif"/>
              </a:rPr>
              <a:t>Overcoming</a:t>
            </a:r>
            <a:r>
              <a:rPr sz="1800" spc="-75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140" dirty="0">
                <a:solidFill>
                  <a:srgbClr val="1C453B"/>
                </a:solidFill>
                <a:latin typeface="Microsoft Sans Serif"/>
                <a:cs typeface="Microsoft Sans Serif"/>
              </a:rPr>
              <a:t>project</a:t>
            </a:r>
            <a:r>
              <a:rPr sz="1800" spc="-70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1C453B"/>
                </a:solidFill>
                <a:latin typeface="Microsoft Sans Serif"/>
                <a:cs typeface="Microsoft Sans Serif"/>
              </a:rPr>
              <a:t>hurdles</a:t>
            </a:r>
            <a:r>
              <a:rPr sz="1800" spc="-70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140" dirty="0">
                <a:solidFill>
                  <a:srgbClr val="1C453B"/>
                </a:solidFill>
                <a:latin typeface="Microsoft Sans Serif"/>
                <a:cs typeface="Microsoft Sans Serif"/>
              </a:rPr>
              <a:t>with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20800" y="8551768"/>
            <a:ext cx="1132205" cy="30607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800" spc="50" dirty="0">
                <a:solidFill>
                  <a:srgbClr val="1C453B"/>
                </a:solidFill>
                <a:latin typeface="Microsoft Sans Serif"/>
                <a:cs typeface="Microsoft Sans Serif"/>
              </a:rPr>
              <a:t>resilience</a:t>
            </a:r>
            <a:r>
              <a:rPr sz="1600" spc="50" dirty="0">
                <a:solidFill>
                  <a:srgbClr val="1C453B"/>
                </a:solidFill>
                <a:latin typeface="Microsoft Sans Serif"/>
                <a:cs typeface="Microsoft Sans Serif"/>
              </a:rPr>
              <a:t>.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20800" y="7463784"/>
            <a:ext cx="140525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1C453B"/>
                </a:solidFill>
                <a:latin typeface="Microsoft Sans Serif"/>
                <a:cs typeface="Microsoft Sans Serif"/>
              </a:rPr>
              <a:t>R</a:t>
            </a:r>
            <a:r>
              <a:rPr sz="2100" spc="110" dirty="0">
                <a:solidFill>
                  <a:srgbClr val="1C453B"/>
                </a:solidFill>
                <a:latin typeface="Microsoft Sans Serif"/>
                <a:cs typeface="Microsoft Sans Serif"/>
              </a:rPr>
              <a:t>e</a:t>
            </a:r>
            <a:r>
              <a:rPr sz="2100" spc="105" dirty="0">
                <a:solidFill>
                  <a:srgbClr val="1C453B"/>
                </a:solidFill>
                <a:latin typeface="Microsoft Sans Serif"/>
                <a:cs typeface="Microsoft Sans Serif"/>
              </a:rPr>
              <a:t>s</a:t>
            </a:r>
            <a:r>
              <a:rPr sz="2100" spc="90" dirty="0">
                <a:solidFill>
                  <a:srgbClr val="1C453B"/>
                </a:solidFill>
                <a:latin typeface="Microsoft Sans Serif"/>
                <a:cs typeface="Microsoft Sans Serif"/>
              </a:rPr>
              <a:t>ili</a:t>
            </a:r>
            <a:r>
              <a:rPr sz="2100" spc="130" dirty="0">
                <a:solidFill>
                  <a:srgbClr val="1C453B"/>
                </a:solidFill>
                <a:latin typeface="Microsoft Sans Serif"/>
                <a:cs typeface="Microsoft Sans Serif"/>
              </a:rPr>
              <a:t>e</a:t>
            </a:r>
            <a:r>
              <a:rPr sz="2100" spc="155" dirty="0">
                <a:solidFill>
                  <a:srgbClr val="1C453B"/>
                </a:solidFill>
                <a:latin typeface="Microsoft Sans Serif"/>
                <a:cs typeface="Microsoft Sans Serif"/>
              </a:rPr>
              <a:t>n</a:t>
            </a:r>
            <a:r>
              <a:rPr sz="2100" spc="200" dirty="0">
                <a:solidFill>
                  <a:srgbClr val="1C453B"/>
                </a:solidFill>
                <a:latin typeface="Microsoft Sans Serif"/>
                <a:cs typeface="Microsoft Sans Serif"/>
              </a:rPr>
              <a:t>c</a:t>
            </a:r>
            <a:r>
              <a:rPr sz="2100" spc="114" dirty="0">
                <a:solidFill>
                  <a:srgbClr val="1C453B"/>
                </a:solidFill>
                <a:latin typeface="Microsoft Sans Serif"/>
                <a:cs typeface="Microsoft Sans Serif"/>
              </a:rPr>
              <a:t>e</a:t>
            </a:r>
            <a:endParaRPr sz="21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76217" y="3998031"/>
            <a:ext cx="4953000" cy="5334000"/>
          </a:xfrm>
          <a:custGeom>
            <a:avLst/>
            <a:gdLst/>
            <a:ahLst/>
            <a:cxnLst/>
            <a:rect l="l" t="t" r="r" b="b"/>
            <a:pathLst>
              <a:path w="4953000" h="5334000">
                <a:moveTo>
                  <a:pt x="4531995" y="5334000"/>
                </a:moveTo>
                <a:lnTo>
                  <a:pt x="421005" y="5334000"/>
                </a:lnTo>
                <a:lnTo>
                  <a:pt x="410669" y="5333873"/>
                </a:lnTo>
                <a:lnTo>
                  <a:pt x="369466" y="5330831"/>
                </a:lnTo>
                <a:lnTo>
                  <a:pt x="328759" y="5323770"/>
                </a:lnTo>
                <a:lnTo>
                  <a:pt x="288940" y="5312748"/>
                </a:lnTo>
                <a:lnTo>
                  <a:pt x="250393" y="5297876"/>
                </a:lnTo>
                <a:lnTo>
                  <a:pt x="213489" y="5279302"/>
                </a:lnTo>
                <a:lnTo>
                  <a:pt x="178584" y="5257201"/>
                </a:lnTo>
                <a:lnTo>
                  <a:pt x="146013" y="5231783"/>
                </a:lnTo>
                <a:lnTo>
                  <a:pt x="116091" y="5203290"/>
                </a:lnTo>
                <a:lnTo>
                  <a:pt x="89105" y="5172006"/>
                </a:lnTo>
                <a:lnTo>
                  <a:pt x="65315" y="5138229"/>
                </a:lnTo>
                <a:lnTo>
                  <a:pt x="44951" y="5102281"/>
                </a:lnTo>
                <a:lnTo>
                  <a:pt x="28209" y="5064510"/>
                </a:lnTo>
                <a:lnTo>
                  <a:pt x="15249" y="5025280"/>
                </a:lnTo>
                <a:lnTo>
                  <a:pt x="6197" y="4984966"/>
                </a:lnTo>
                <a:lnTo>
                  <a:pt x="1140" y="4943963"/>
                </a:lnTo>
                <a:lnTo>
                  <a:pt x="0" y="4912995"/>
                </a:lnTo>
                <a:lnTo>
                  <a:pt x="0" y="421005"/>
                </a:lnTo>
                <a:lnTo>
                  <a:pt x="2027" y="379738"/>
                </a:lnTo>
                <a:lnTo>
                  <a:pt x="8089" y="338870"/>
                </a:lnTo>
                <a:lnTo>
                  <a:pt x="18128" y="298793"/>
                </a:lnTo>
                <a:lnTo>
                  <a:pt x="32047" y="259893"/>
                </a:lnTo>
                <a:lnTo>
                  <a:pt x="49711" y="222544"/>
                </a:lnTo>
                <a:lnTo>
                  <a:pt x="70952" y="187107"/>
                </a:lnTo>
                <a:lnTo>
                  <a:pt x="95563" y="153922"/>
                </a:lnTo>
                <a:lnTo>
                  <a:pt x="123309" y="123309"/>
                </a:lnTo>
                <a:lnTo>
                  <a:pt x="153922" y="95563"/>
                </a:lnTo>
                <a:lnTo>
                  <a:pt x="187107" y="70952"/>
                </a:lnTo>
                <a:lnTo>
                  <a:pt x="222544" y="49711"/>
                </a:lnTo>
                <a:lnTo>
                  <a:pt x="259893" y="32047"/>
                </a:lnTo>
                <a:lnTo>
                  <a:pt x="298793" y="18128"/>
                </a:lnTo>
                <a:lnTo>
                  <a:pt x="338870" y="8089"/>
                </a:lnTo>
                <a:lnTo>
                  <a:pt x="379738" y="2027"/>
                </a:lnTo>
                <a:lnTo>
                  <a:pt x="421005" y="0"/>
                </a:lnTo>
                <a:lnTo>
                  <a:pt x="4531995" y="0"/>
                </a:lnTo>
                <a:lnTo>
                  <a:pt x="4573257" y="2027"/>
                </a:lnTo>
                <a:lnTo>
                  <a:pt x="4614129" y="8089"/>
                </a:lnTo>
                <a:lnTo>
                  <a:pt x="4654210" y="18128"/>
                </a:lnTo>
                <a:lnTo>
                  <a:pt x="4693110" y="32047"/>
                </a:lnTo>
                <a:lnTo>
                  <a:pt x="4730457" y="49711"/>
                </a:lnTo>
                <a:lnTo>
                  <a:pt x="4765890" y="70952"/>
                </a:lnTo>
                <a:lnTo>
                  <a:pt x="4799076" y="95563"/>
                </a:lnTo>
                <a:lnTo>
                  <a:pt x="4829689" y="123309"/>
                </a:lnTo>
                <a:lnTo>
                  <a:pt x="4857435" y="153922"/>
                </a:lnTo>
                <a:lnTo>
                  <a:pt x="4882048" y="187107"/>
                </a:lnTo>
                <a:lnTo>
                  <a:pt x="4903289" y="222544"/>
                </a:lnTo>
                <a:lnTo>
                  <a:pt x="4920948" y="259893"/>
                </a:lnTo>
                <a:lnTo>
                  <a:pt x="4934873" y="298793"/>
                </a:lnTo>
                <a:lnTo>
                  <a:pt x="4944913" y="338870"/>
                </a:lnTo>
                <a:lnTo>
                  <a:pt x="4950971" y="379738"/>
                </a:lnTo>
                <a:lnTo>
                  <a:pt x="4953000" y="421005"/>
                </a:lnTo>
                <a:lnTo>
                  <a:pt x="4953000" y="4912995"/>
                </a:lnTo>
                <a:lnTo>
                  <a:pt x="4950971" y="4954257"/>
                </a:lnTo>
                <a:lnTo>
                  <a:pt x="4944913" y="4995129"/>
                </a:lnTo>
                <a:lnTo>
                  <a:pt x="4934873" y="5035210"/>
                </a:lnTo>
                <a:lnTo>
                  <a:pt x="4920948" y="5074110"/>
                </a:lnTo>
                <a:lnTo>
                  <a:pt x="4903289" y="5111457"/>
                </a:lnTo>
                <a:lnTo>
                  <a:pt x="4882048" y="5146890"/>
                </a:lnTo>
                <a:lnTo>
                  <a:pt x="4857435" y="5180076"/>
                </a:lnTo>
                <a:lnTo>
                  <a:pt x="4829689" y="5210689"/>
                </a:lnTo>
                <a:lnTo>
                  <a:pt x="4799076" y="5238435"/>
                </a:lnTo>
                <a:lnTo>
                  <a:pt x="4765890" y="5263048"/>
                </a:lnTo>
                <a:lnTo>
                  <a:pt x="4730457" y="5284289"/>
                </a:lnTo>
                <a:lnTo>
                  <a:pt x="4693110" y="5301948"/>
                </a:lnTo>
                <a:lnTo>
                  <a:pt x="4654210" y="5315873"/>
                </a:lnTo>
                <a:lnTo>
                  <a:pt x="4614129" y="5325913"/>
                </a:lnTo>
                <a:lnTo>
                  <a:pt x="4573257" y="5331971"/>
                </a:lnTo>
                <a:lnTo>
                  <a:pt x="4531995" y="5334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381250" y="3998031"/>
            <a:ext cx="4953000" cy="5334000"/>
          </a:xfrm>
          <a:custGeom>
            <a:avLst/>
            <a:gdLst/>
            <a:ahLst/>
            <a:cxnLst/>
            <a:rect l="l" t="t" r="r" b="b"/>
            <a:pathLst>
              <a:path w="4953000" h="5334000">
                <a:moveTo>
                  <a:pt x="4531995" y="5334000"/>
                </a:moveTo>
                <a:lnTo>
                  <a:pt x="421005" y="5334000"/>
                </a:lnTo>
                <a:lnTo>
                  <a:pt x="410669" y="5333873"/>
                </a:lnTo>
                <a:lnTo>
                  <a:pt x="369466" y="5330831"/>
                </a:lnTo>
                <a:lnTo>
                  <a:pt x="328759" y="5323770"/>
                </a:lnTo>
                <a:lnTo>
                  <a:pt x="288940" y="5312748"/>
                </a:lnTo>
                <a:lnTo>
                  <a:pt x="250393" y="5297876"/>
                </a:lnTo>
                <a:lnTo>
                  <a:pt x="213489" y="5279302"/>
                </a:lnTo>
                <a:lnTo>
                  <a:pt x="178584" y="5257201"/>
                </a:lnTo>
                <a:lnTo>
                  <a:pt x="146013" y="5231783"/>
                </a:lnTo>
                <a:lnTo>
                  <a:pt x="116091" y="5203290"/>
                </a:lnTo>
                <a:lnTo>
                  <a:pt x="89105" y="5172006"/>
                </a:lnTo>
                <a:lnTo>
                  <a:pt x="65315" y="5138229"/>
                </a:lnTo>
                <a:lnTo>
                  <a:pt x="44951" y="5102281"/>
                </a:lnTo>
                <a:lnTo>
                  <a:pt x="28209" y="5064510"/>
                </a:lnTo>
                <a:lnTo>
                  <a:pt x="15249" y="5025280"/>
                </a:lnTo>
                <a:lnTo>
                  <a:pt x="6197" y="4984966"/>
                </a:lnTo>
                <a:lnTo>
                  <a:pt x="1140" y="4943963"/>
                </a:lnTo>
                <a:lnTo>
                  <a:pt x="0" y="4912995"/>
                </a:lnTo>
                <a:lnTo>
                  <a:pt x="0" y="421005"/>
                </a:lnTo>
                <a:lnTo>
                  <a:pt x="2027" y="379738"/>
                </a:lnTo>
                <a:lnTo>
                  <a:pt x="8089" y="338870"/>
                </a:lnTo>
                <a:lnTo>
                  <a:pt x="18128" y="298793"/>
                </a:lnTo>
                <a:lnTo>
                  <a:pt x="32047" y="259893"/>
                </a:lnTo>
                <a:lnTo>
                  <a:pt x="49711" y="222544"/>
                </a:lnTo>
                <a:lnTo>
                  <a:pt x="70952" y="187107"/>
                </a:lnTo>
                <a:lnTo>
                  <a:pt x="95563" y="153922"/>
                </a:lnTo>
                <a:lnTo>
                  <a:pt x="123309" y="123309"/>
                </a:lnTo>
                <a:lnTo>
                  <a:pt x="153922" y="95563"/>
                </a:lnTo>
                <a:lnTo>
                  <a:pt x="187107" y="70952"/>
                </a:lnTo>
                <a:lnTo>
                  <a:pt x="222544" y="49711"/>
                </a:lnTo>
                <a:lnTo>
                  <a:pt x="259893" y="32047"/>
                </a:lnTo>
                <a:lnTo>
                  <a:pt x="298793" y="18128"/>
                </a:lnTo>
                <a:lnTo>
                  <a:pt x="338870" y="8089"/>
                </a:lnTo>
                <a:lnTo>
                  <a:pt x="379738" y="2027"/>
                </a:lnTo>
                <a:lnTo>
                  <a:pt x="421005" y="0"/>
                </a:lnTo>
                <a:lnTo>
                  <a:pt x="4531995" y="0"/>
                </a:lnTo>
                <a:lnTo>
                  <a:pt x="4573257" y="2027"/>
                </a:lnTo>
                <a:lnTo>
                  <a:pt x="4614129" y="8089"/>
                </a:lnTo>
                <a:lnTo>
                  <a:pt x="4654210" y="18128"/>
                </a:lnTo>
                <a:lnTo>
                  <a:pt x="4693110" y="32047"/>
                </a:lnTo>
                <a:lnTo>
                  <a:pt x="4730457" y="49711"/>
                </a:lnTo>
                <a:lnTo>
                  <a:pt x="4765890" y="70952"/>
                </a:lnTo>
                <a:lnTo>
                  <a:pt x="4799076" y="95563"/>
                </a:lnTo>
                <a:lnTo>
                  <a:pt x="4829689" y="123309"/>
                </a:lnTo>
                <a:lnTo>
                  <a:pt x="4857435" y="153922"/>
                </a:lnTo>
                <a:lnTo>
                  <a:pt x="4882048" y="187107"/>
                </a:lnTo>
                <a:lnTo>
                  <a:pt x="4903289" y="222544"/>
                </a:lnTo>
                <a:lnTo>
                  <a:pt x="4920948" y="259893"/>
                </a:lnTo>
                <a:lnTo>
                  <a:pt x="4934873" y="298793"/>
                </a:lnTo>
                <a:lnTo>
                  <a:pt x="4944913" y="338870"/>
                </a:lnTo>
                <a:lnTo>
                  <a:pt x="4950971" y="379738"/>
                </a:lnTo>
                <a:lnTo>
                  <a:pt x="4953000" y="421005"/>
                </a:lnTo>
                <a:lnTo>
                  <a:pt x="4953000" y="4912995"/>
                </a:lnTo>
                <a:lnTo>
                  <a:pt x="4950971" y="4954257"/>
                </a:lnTo>
                <a:lnTo>
                  <a:pt x="4944913" y="4995129"/>
                </a:lnTo>
                <a:lnTo>
                  <a:pt x="4934873" y="5035210"/>
                </a:lnTo>
                <a:lnTo>
                  <a:pt x="4920948" y="5074110"/>
                </a:lnTo>
                <a:lnTo>
                  <a:pt x="4903289" y="5111457"/>
                </a:lnTo>
                <a:lnTo>
                  <a:pt x="4882048" y="5146890"/>
                </a:lnTo>
                <a:lnTo>
                  <a:pt x="4857435" y="5180076"/>
                </a:lnTo>
                <a:lnTo>
                  <a:pt x="4829689" y="5210689"/>
                </a:lnTo>
                <a:lnTo>
                  <a:pt x="4799076" y="5238435"/>
                </a:lnTo>
                <a:lnTo>
                  <a:pt x="4765890" y="5263048"/>
                </a:lnTo>
                <a:lnTo>
                  <a:pt x="4730457" y="5284289"/>
                </a:lnTo>
                <a:lnTo>
                  <a:pt x="4693110" y="5301948"/>
                </a:lnTo>
                <a:lnTo>
                  <a:pt x="4654210" y="5315873"/>
                </a:lnTo>
                <a:lnTo>
                  <a:pt x="4614129" y="5325913"/>
                </a:lnTo>
                <a:lnTo>
                  <a:pt x="4573257" y="5331971"/>
                </a:lnTo>
                <a:lnTo>
                  <a:pt x="4531995" y="5334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030191" y="7974873"/>
            <a:ext cx="4002404" cy="8826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56300"/>
              </a:lnSpc>
              <a:spcBef>
                <a:spcPts val="90"/>
              </a:spcBef>
            </a:pPr>
            <a:r>
              <a:rPr sz="1800" spc="65" dirty="0">
                <a:solidFill>
                  <a:srgbClr val="1C453B"/>
                </a:solidFill>
                <a:latin typeface="Microsoft Sans Serif"/>
                <a:cs typeface="Microsoft Sans Serif"/>
              </a:rPr>
              <a:t>Turning</a:t>
            </a:r>
            <a:r>
              <a:rPr sz="1800" spc="-65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1C453B"/>
                </a:solidFill>
                <a:latin typeface="Microsoft Sans Serif"/>
                <a:cs typeface="Microsoft Sans Serif"/>
              </a:rPr>
              <a:t>obstacles</a:t>
            </a:r>
            <a:r>
              <a:rPr sz="1800" spc="-60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90" dirty="0">
                <a:solidFill>
                  <a:srgbClr val="1C453B"/>
                </a:solidFill>
                <a:latin typeface="Microsoft Sans Serif"/>
                <a:cs typeface="Microsoft Sans Serif"/>
              </a:rPr>
              <a:t>into</a:t>
            </a:r>
            <a:r>
              <a:rPr sz="1800" spc="-60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105" dirty="0">
                <a:solidFill>
                  <a:srgbClr val="1C453B"/>
                </a:solidFill>
                <a:latin typeface="Microsoft Sans Serif"/>
                <a:cs typeface="Microsoft Sans Serif"/>
              </a:rPr>
              <a:t>opportunities </a:t>
            </a:r>
            <a:r>
              <a:rPr sz="1800" spc="-459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165" dirty="0">
                <a:solidFill>
                  <a:srgbClr val="1C453B"/>
                </a:solidFill>
                <a:latin typeface="Microsoft Sans Serif"/>
                <a:cs typeface="Microsoft Sans Serif"/>
              </a:rPr>
              <a:t>for</a:t>
            </a:r>
            <a:r>
              <a:rPr sz="1800" spc="-65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105" dirty="0">
                <a:solidFill>
                  <a:srgbClr val="1C453B"/>
                </a:solidFill>
                <a:latin typeface="Microsoft Sans Serif"/>
                <a:cs typeface="Microsoft Sans Serif"/>
              </a:rPr>
              <a:t>growth</a:t>
            </a:r>
            <a:r>
              <a:rPr sz="1600" spc="105" dirty="0">
                <a:solidFill>
                  <a:srgbClr val="1C453B"/>
                </a:solidFill>
                <a:latin typeface="Microsoft Sans Serif"/>
                <a:cs typeface="Microsoft Sans Serif"/>
              </a:rPr>
              <a:t>.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30191" y="7463784"/>
            <a:ext cx="194056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190" dirty="0">
                <a:solidFill>
                  <a:srgbClr val="1C453B"/>
                </a:solidFill>
                <a:latin typeface="Microsoft Sans Serif"/>
                <a:cs typeface="Microsoft Sans Serif"/>
              </a:rPr>
              <a:t>Opportunities</a:t>
            </a:r>
            <a:endParaRPr sz="21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743363" y="7974873"/>
            <a:ext cx="3316604" cy="8826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56300"/>
              </a:lnSpc>
              <a:spcBef>
                <a:spcPts val="90"/>
              </a:spcBef>
            </a:pPr>
            <a:r>
              <a:rPr sz="1800" spc="50" dirty="0">
                <a:solidFill>
                  <a:srgbClr val="1C453B"/>
                </a:solidFill>
                <a:latin typeface="Microsoft Sans Serif"/>
                <a:cs typeface="Microsoft Sans Serif"/>
              </a:rPr>
              <a:t>Navigating</a:t>
            </a:r>
            <a:r>
              <a:rPr sz="1800" spc="-60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120" dirty="0">
                <a:solidFill>
                  <a:srgbClr val="1C453B"/>
                </a:solidFill>
                <a:latin typeface="Microsoft Sans Serif"/>
                <a:cs typeface="Microsoft Sans Serif"/>
              </a:rPr>
              <a:t>through</a:t>
            </a:r>
            <a:r>
              <a:rPr sz="1800" spc="-60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1C453B"/>
                </a:solidFill>
                <a:latin typeface="Microsoft Sans Serif"/>
                <a:cs typeface="Microsoft Sans Serif"/>
              </a:rPr>
              <a:t>difficulties </a:t>
            </a:r>
            <a:r>
              <a:rPr sz="1800" spc="-459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114" dirty="0">
                <a:solidFill>
                  <a:srgbClr val="1C453B"/>
                </a:solidFill>
                <a:latin typeface="Microsoft Sans Serif"/>
                <a:cs typeface="Microsoft Sans Serif"/>
              </a:rPr>
              <a:t>towards</a:t>
            </a:r>
            <a:r>
              <a:rPr sz="1800" spc="-65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rgbClr val="1C453B"/>
                </a:solidFill>
                <a:latin typeface="Microsoft Sans Serif"/>
                <a:cs typeface="Microsoft Sans Serif"/>
              </a:rPr>
              <a:t>success</a:t>
            </a:r>
            <a:r>
              <a:rPr sz="1600" spc="60" dirty="0">
                <a:solidFill>
                  <a:srgbClr val="1C453B"/>
                </a:solidFill>
                <a:latin typeface="Microsoft Sans Serif"/>
                <a:cs typeface="Microsoft Sans Serif"/>
              </a:rPr>
              <a:t>.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743363" y="7463784"/>
            <a:ext cx="115633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105" dirty="0">
                <a:solidFill>
                  <a:srgbClr val="1C453B"/>
                </a:solidFill>
                <a:latin typeface="Microsoft Sans Serif"/>
                <a:cs typeface="Microsoft Sans Serif"/>
              </a:rPr>
              <a:t>S</a:t>
            </a:r>
            <a:r>
              <a:rPr sz="2100" spc="155" dirty="0">
                <a:solidFill>
                  <a:srgbClr val="1C453B"/>
                </a:solidFill>
                <a:latin typeface="Microsoft Sans Serif"/>
                <a:cs typeface="Microsoft Sans Serif"/>
              </a:rPr>
              <a:t>u</a:t>
            </a:r>
            <a:r>
              <a:rPr sz="2100" spc="200" dirty="0">
                <a:solidFill>
                  <a:srgbClr val="1C453B"/>
                </a:solidFill>
                <a:latin typeface="Microsoft Sans Serif"/>
                <a:cs typeface="Microsoft Sans Serif"/>
              </a:rPr>
              <a:t>cc</a:t>
            </a:r>
            <a:r>
              <a:rPr sz="2100" spc="110" dirty="0">
                <a:solidFill>
                  <a:srgbClr val="1C453B"/>
                </a:solidFill>
                <a:latin typeface="Microsoft Sans Serif"/>
                <a:cs typeface="Microsoft Sans Serif"/>
              </a:rPr>
              <a:t>e</a:t>
            </a:r>
            <a:r>
              <a:rPr sz="2100" spc="75" dirty="0">
                <a:solidFill>
                  <a:srgbClr val="1C453B"/>
                </a:solidFill>
                <a:latin typeface="Microsoft Sans Serif"/>
                <a:cs typeface="Microsoft Sans Serif"/>
              </a:rPr>
              <a:t>s</a:t>
            </a:r>
            <a:r>
              <a:rPr sz="2100" spc="85" dirty="0">
                <a:solidFill>
                  <a:srgbClr val="1C453B"/>
                </a:solidFill>
                <a:latin typeface="Microsoft Sans Serif"/>
                <a:cs typeface="Microsoft Sans Serif"/>
              </a:rPr>
              <a:t>s</a:t>
            </a:r>
            <a:endParaRPr sz="2100">
              <a:latin typeface="Microsoft Sans Serif"/>
              <a:cs typeface="Microsoft Sans Serif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035058" y="2578507"/>
            <a:ext cx="4191635" cy="4410075"/>
            <a:chOff x="7035058" y="2578507"/>
            <a:chExt cx="4191635" cy="4410075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35058" y="2578507"/>
              <a:ext cx="4190999" cy="441006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035071" y="2578507"/>
              <a:ext cx="4191000" cy="4410075"/>
            </a:xfrm>
            <a:custGeom>
              <a:avLst/>
              <a:gdLst/>
              <a:ahLst/>
              <a:cxnLst/>
              <a:rect l="l" t="t" r="r" b="b"/>
              <a:pathLst>
                <a:path w="4191000" h="4410075">
                  <a:moveTo>
                    <a:pt x="3834469" y="4410075"/>
                  </a:moveTo>
                  <a:lnTo>
                    <a:pt x="356531" y="4410075"/>
                  </a:lnTo>
                  <a:lnTo>
                    <a:pt x="347779" y="4409967"/>
                  </a:lnTo>
                  <a:lnTo>
                    <a:pt x="304217" y="4406218"/>
                  </a:lnTo>
                  <a:lnTo>
                    <a:pt x="261442" y="4397160"/>
                  </a:lnTo>
                  <a:lnTo>
                    <a:pt x="220093" y="4382938"/>
                  </a:lnTo>
                  <a:lnTo>
                    <a:pt x="180795" y="4363754"/>
                  </a:lnTo>
                  <a:lnTo>
                    <a:pt x="144145" y="4339913"/>
                  </a:lnTo>
                  <a:lnTo>
                    <a:pt x="110690" y="4311765"/>
                  </a:lnTo>
                  <a:lnTo>
                    <a:pt x="80928" y="4279725"/>
                  </a:lnTo>
                  <a:lnTo>
                    <a:pt x="55313" y="4244282"/>
                  </a:lnTo>
                  <a:lnTo>
                    <a:pt x="34230" y="4205982"/>
                  </a:lnTo>
                  <a:lnTo>
                    <a:pt x="17995" y="4165387"/>
                  </a:lnTo>
                  <a:lnTo>
                    <a:pt x="6850" y="4123096"/>
                  </a:lnTo>
                  <a:lnTo>
                    <a:pt x="965" y="4079771"/>
                  </a:lnTo>
                  <a:lnTo>
                    <a:pt x="0" y="4053544"/>
                  </a:lnTo>
                  <a:lnTo>
                    <a:pt x="0" y="356531"/>
                  </a:lnTo>
                  <a:lnTo>
                    <a:pt x="2681" y="312885"/>
                  </a:lnTo>
                  <a:lnTo>
                    <a:pt x="10684" y="269901"/>
                  </a:lnTo>
                  <a:lnTo>
                    <a:pt x="23889" y="228220"/>
                  </a:lnTo>
                  <a:lnTo>
                    <a:pt x="42098" y="188463"/>
                  </a:lnTo>
                  <a:lnTo>
                    <a:pt x="65038" y="151235"/>
                  </a:lnTo>
                  <a:lnTo>
                    <a:pt x="92358" y="117099"/>
                  </a:lnTo>
                  <a:lnTo>
                    <a:pt x="123652" y="86564"/>
                  </a:lnTo>
                  <a:lnTo>
                    <a:pt x="158453" y="60086"/>
                  </a:lnTo>
                  <a:lnTo>
                    <a:pt x="196233" y="38067"/>
                  </a:lnTo>
                  <a:lnTo>
                    <a:pt x="236419" y="20841"/>
                  </a:lnTo>
                  <a:lnTo>
                    <a:pt x="278412" y="8663"/>
                  </a:lnTo>
                  <a:lnTo>
                    <a:pt x="321584" y="1716"/>
                  </a:lnTo>
                  <a:lnTo>
                    <a:pt x="356531" y="0"/>
                  </a:lnTo>
                  <a:lnTo>
                    <a:pt x="3834469" y="0"/>
                  </a:lnTo>
                  <a:lnTo>
                    <a:pt x="3878116" y="2681"/>
                  </a:lnTo>
                  <a:lnTo>
                    <a:pt x="3921098" y="10684"/>
                  </a:lnTo>
                  <a:lnTo>
                    <a:pt x="3962781" y="23889"/>
                  </a:lnTo>
                  <a:lnTo>
                    <a:pt x="4002538" y="42098"/>
                  </a:lnTo>
                  <a:lnTo>
                    <a:pt x="4039762" y="65038"/>
                  </a:lnTo>
                  <a:lnTo>
                    <a:pt x="4073903" y="92358"/>
                  </a:lnTo>
                  <a:lnTo>
                    <a:pt x="4104439" y="123652"/>
                  </a:lnTo>
                  <a:lnTo>
                    <a:pt x="4130916" y="158453"/>
                  </a:lnTo>
                  <a:lnTo>
                    <a:pt x="4152931" y="196233"/>
                  </a:lnTo>
                  <a:lnTo>
                    <a:pt x="4170158" y="236419"/>
                  </a:lnTo>
                  <a:lnTo>
                    <a:pt x="4182338" y="278412"/>
                  </a:lnTo>
                  <a:lnTo>
                    <a:pt x="4189285" y="321584"/>
                  </a:lnTo>
                  <a:lnTo>
                    <a:pt x="4191000" y="356531"/>
                  </a:lnTo>
                  <a:lnTo>
                    <a:pt x="4191000" y="4053544"/>
                  </a:lnTo>
                  <a:lnTo>
                    <a:pt x="4188321" y="4097191"/>
                  </a:lnTo>
                  <a:lnTo>
                    <a:pt x="4180316" y="4140173"/>
                  </a:lnTo>
                  <a:lnTo>
                    <a:pt x="4167112" y="4181856"/>
                  </a:lnTo>
                  <a:lnTo>
                    <a:pt x="4148899" y="4221613"/>
                  </a:lnTo>
                  <a:lnTo>
                    <a:pt x="4125964" y="4258837"/>
                  </a:lnTo>
                  <a:lnTo>
                    <a:pt x="4098639" y="4292978"/>
                  </a:lnTo>
                  <a:lnTo>
                    <a:pt x="4067349" y="4323514"/>
                  </a:lnTo>
                  <a:lnTo>
                    <a:pt x="4032542" y="4349991"/>
                  </a:lnTo>
                  <a:lnTo>
                    <a:pt x="3994769" y="4372006"/>
                  </a:lnTo>
                  <a:lnTo>
                    <a:pt x="3954579" y="4389233"/>
                  </a:lnTo>
                  <a:lnTo>
                    <a:pt x="3912587" y="4401413"/>
                  </a:lnTo>
                  <a:lnTo>
                    <a:pt x="3869416" y="4408360"/>
                  </a:lnTo>
                  <a:lnTo>
                    <a:pt x="3834469" y="4410075"/>
                  </a:lnTo>
                  <a:close/>
                </a:path>
              </a:pathLst>
            </a:custGeom>
            <a:solidFill>
              <a:srgbClr val="49BE9A">
                <a:alpha val="666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12758773" y="2578507"/>
            <a:ext cx="4191000" cy="4410075"/>
            <a:chOff x="12758773" y="2578507"/>
            <a:chExt cx="4191000" cy="4410075"/>
          </a:xfrm>
        </p:grpSpPr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58775" y="2578507"/>
              <a:ext cx="4190999" cy="441006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2758773" y="2578507"/>
              <a:ext cx="4191000" cy="4410075"/>
            </a:xfrm>
            <a:custGeom>
              <a:avLst/>
              <a:gdLst/>
              <a:ahLst/>
              <a:cxnLst/>
              <a:rect l="l" t="t" r="r" b="b"/>
              <a:pathLst>
                <a:path w="4191000" h="4410075">
                  <a:moveTo>
                    <a:pt x="3834469" y="4410075"/>
                  </a:moveTo>
                  <a:lnTo>
                    <a:pt x="356531" y="4410075"/>
                  </a:lnTo>
                  <a:lnTo>
                    <a:pt x="347779" y="4409967"/>
                  </a:lnTo>
                  <a:lnTo>
                    <a:pt x="304217" y="4406218"/>
                  </a:lnTo>
                  <a:lnTo>
                    <a:pt x="261442" y="4397160"/>
                  </a:lnTo>
                  <a:lnTo>
                    <a:pt x="220093" y="4382938"/>
                  </a:lnTo>
                  <a:lnTo>
                    <a:pt x="180795" y="4363754"/>
                  </a:lnTo>
                  <a:lnTo>
                    <a:pt x="144145" y="4339913"/>
                  </a:lnTo>
                  <a:lnTo>
                    <a:pt x="110690" y="4311765"/>
                  </a:lnTo>
                  <a:lnTo>
                    <a:pt x="80928" y="4279725"/>
                  </a:lnTo>
                  <a:lnTo>
                    <a:pt x="55313" y="4244282"/>
                  </a:lnTo>
                  <a:lnTo>
                    <a:pt x="34230" y="4205982"/>
                  </a:lnTo>
                  <a:lnTo>
                    <a:pt x="17995" y="4165387"/>
                  </a:lnTo>
                  <a:lnTo>
                    <a:pt x="6850" y="4123096"/>
                  </a:lnTo>
                  <a:lnTo>
                    <a:pt x="965" y="4079771"/>
                  </a:lnTo>
                  <a:lnTo>
                    <a:pt x="0" y="4053544"/>
                  </a:lnTo>
                  <a:lnTo>
                    <a:pt x="0" y="356531"/>
                  </a:lnTo>
                  <a:lnTo>
                    <a:pt x="2681" y="312885"/>
                  </a:lnTo>
                  <a:lnTo>
                    <a:pt x="10684" y="269901"/>
                  </a:lnTo>
                  <a:lnTo>
                    <a:pt x="23889" y="228220"/>
                  </a:lnTo>
                  <a:lnTo>
                    <a:pt x="42098" y="188463"/>
                  </a:lnTo>
                  <a:lnTo>
                    <a:pt x="65038" y="151235"/>
                  </a:lnTo>
                  <a:lnTo>
                    <a:pt x="92358" y="117099"/>
                  </a:lnTo>
                  <a:lnTo>
                    <a:pt x="123652" y="86564"/>
                  </a:lnTo>
                  <a:lnTo>
                    <a:pt x="158453" y="60086"/>
                  </a:lnTo>
                  <a:lnTo>
                    <a:pt x="196233" y="38067"/>
                  </a:lnTo>
                  <a:lnTo>
                    <a:pt x="236419" y="20841"/>
                  </a:lnTo>
                  <a:lnTo>
                    <a:pt x="278412" y="8663"/>
                  </a:lnTo>
                  <a:lnTo>
                    <a:pt x="321584" y="1716"/>
                  </a:lnTo>
                  <a:lnTo>
                    <a:pt x="356531" y="0"/>
                  </a:lnTo>
                  <a:lnTo>
                    <a:pt x="3834469" y="0"/>
                  </a:lnTo>
                  <a:lnTo>
                    <a:pt x="3878116" y="2681"/>
                  </a:lnTo>
                  <a:lnTo>
                    <a:pt x="3921098" y="10684"/>
                  </a:lnTo>
                  <a:lnTo>
                    <a:pt x="3962781" y="23889"/>
                  </a:lnTo>
                  <a:lnTo>
                    <a:pt x="4002538" y="42098"/>
                  </a:lnTo>
                  <a:lnTo>
                    <a:pt x="4039762" y="65038"/>
                  </a:lnTo>
                  <a:lnTo>
                    <a:pt x="4073903" y="92358"/>
                  </a:lnTo>
                  <a:lnTo>
                    <a:pt x="4104439" y="123652"/>
                  </a:lnTo>
                  <a:lnTo>
                    <a:pt x="4130916" y="158453"/>
                  </a:lnTo>
                  <a:lnTo>
                    <a:pt x="4152931" y="196233"/>
                  </a:lnTo>
                  <a:lnTo>
                    <a:pt x="4170158" y="236419"/>
                  </a:lnTo>
                  <a:lnTo>
                    <a:pt x="4182338" y="278412"/>
                  </a:lnTo>
                  <a:lnTo>
                    <a:pt x="4189285" y="321584"/>
                  </a:lnTo>
                  <a:lnTo>
                    <a:pt x="4191000" y="356531"/>
                  </a:lnTo>
                  <a:lnTo>
                    <a:pt x="4191000" y="4053544"/>
                  </a:lnTo>
                  <a:lnTo>
                    <a:pt x="4188321" y="4097191"/>
                  </a:lnTo>
                  <a:lnTo>
                    <a:pt x="4180316" y="4140173"/>
                  </a:lnTo>
                  <a:lnTo>
                    <a:pt x="4167112" y="4181856"/>
                  </a:lnTo>
                  <a:lnTo>
                    <a:pt x="4148899" y="4221613"/>
                  </a:lnTo>
                  <a:lnTo>
                    <a:pt x="4125964" y="4258837"/>
                  </a:lnTo>
                  <a:lnTo>
                    <a:pt x="4098639" y="4292978"/>
                  </a:lnTo>
                  <a:lnTo>
                    <a:pt x="4067349" y="4323514"/>
                  </a:lnTo>
                  <a:lnTo>
                    <a:pt x="4032542" y="4349991"/>
                  </a:lnTo>
                  <a:lnTo>
                    <a:pt x="3994769" y="4372006"/>
                  </a:lnTo>
                  <a:lnTo>
                    <a:pt x="3954579" y="4389233"/>
                  </a:lnTo>
                  <a:lnTo>
                    <a:pt x="3912587" y="4401413"/>
                  </a:lnTo>
                  <a:lnTo>
                    <a:pt x="3869416" y="4408360"/>
                  </a:lnTo>
                  <a:lnTo>
                    <a:pt x="3834469" y="4410075"/>
                  </a:lnTo>
                  <a:close/>
                </a:path>
              </a:pathLst>
            </a:custGeom>
            <a:solidFill>
              <a:srgbClr val="49BE9A">
                <a:alpha val="666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330012" y="2578507"/>
            <a:ext cx="4191001" cy="4410075"/>
            <a:chOff x="1330012" y="2578507"/>
            <a:chExt cx="4191001" cy="4410075"/>
          </a:xfrm>
        </p:grpSpPr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0013" y="2578507"/>
              <a:ext cx="4191000" cy="441006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330012" y="2578507"/>
              <a:ext cx="4191000" cy="4410075"/>
            </a:xfrm>
            <a:custGeom>
              <a:avLst/>
              <a:gdLst/>
              <a:ahLst/>
              <a:cxnLst/>
              <a:rect l="l" t="t" r="r" b="b"/>
              <a:pathLst>
                <a:path w="4191000" h="4410075">
                  <a:moveTo>
                    <a:pt x="3834469" y="4410075"/>
                  </a:moveTo>
                  <a:lnTo>
                    <a:pt x="356531" y="4410075"/>
                  </a:lnTo>
                  <a:lnTo>
                    <a:pt x="347779" y="4409967"/>
                  </a:lnTo>
                  <a:lnTo>
                    <a:pt x="304217" y="4406218"/>
                  </a:lnTo>
                  <a:lnTo>
                    <a:pt x="261442" y="4397160"/>
                  </a:lnTo>
                  <a:lnTo>
                    <a:pt x="220093" y="4382938"/>
                  </a:lnTo>
                  <a:lnTo>
                    <a:pt x="180795" y="4363754"/>
                  </a:lnTo>
                  <a:lnTo>
                    <a:pt x="144145" y="4339913"/>
                  </a:lnTo>
                  <a:lnTo>
                    <a:pt x="110690" y="4311765"/>
                  </a:lnTo>
                  <a:lnTo>
                    <a:pt x="80928" y="4279725"/>
                  </a:lnTo>
                  <a:lnTo>
                    <a:pt x="55313" y="4244282"/>
                  </a:lnTo>
                  <a:lnTo>
                    <a:pt x="34230" y="4205982"/>
                  </a:lnTo>
                  <a:lnTo>
                    <a:pt x="17995" y="4165387"/>
                  </a:lnTo>
                  <a:lnTo>
                    <a:pt x="6850" y="4123096"/>
                  </a:lnTo>
                  <a:lnTo>
                    <a:pt x="965" y="4079771"/>
                  </a:lnTo>
                  <a:lnTo>
                    <a:pt x="0" y="4053544"/>
                  </a:lnTo>
                  <a:lnTo>
                    <a:pt x="0" y="356531"/>
                  </a:lnTo>
                  <a:lnTo>
                    <a:pt x="2681" y="312885"/>
                  </a:lnTo>
                  <a:lnTo>
                    <a:pt x="10684" y="269901"/>
                  </a:lnTo>
                  <a:lnTo>
                    <a:pt x="23889" y="228220"/>
                  </a:lnTo>
                  <a:lnTo>
                    <a:pt x="42098" y="188463"/>
                  </a:lnTo>
                  <a:lnTo>
                    <a:pt x="65038" y="151235"/>
                  </a:lnTo>
                  <a:lnTo>
                    <a:pt x="92358" y="117099"/>
                  </a:lnTo>
                  <a:lnTo>
                    <a:pt x="123652" y="86564"/>
                  </a:lnTo>
                  <a:lnTo>
                    <a:pt x="158453" y="60086"/>
                  </a:lnTo>
                  <a:lnTo>
                    <a:pt x="196233" y="38067"/>
                  </a:lnTo>
                  <a:lnTo>
                    <a:pt x="236419" y="20841"/>
                  </a:lnTo>
                  <a:lnTo>
                    <a:pt x="278412" y="8663"/>
                  </a:lnTo>
                  <a:lnTo>
                    <a:pt x="321584" y="1716"/>
                  </a:lnTo>
                  <a:lnTo>
                    <a:pt x="356531" y="0"/>
                  </a:lnTo>
                  <a:lnTo>
                    <a:pt x="3834469" y="0"/>
                  </a:lnTo>
                  <a:lnTo>
                    <a:pt x="3878116" y="2681"/>
                  </a:lnTo>
                  <a:lnTo>
                    <a:pt x="3921098" y="10684"/>
                  </a:lnTo>
                  <a:lnTo>
                    <a:pt x="3962781" y="23889"/>
                  </a:lnTo>
                  <a:lnTo>
                    <a:pt x="4002538" y="42098"/>
                  </a:lnTo>
                  <a:lnTo>
                    <a:pt x="4039762" y="65038"/>
                  </a:lnTo>
                  <a:lnTo>
                    <a:pt x="4073903" y="92358"/>
                  </a:lnTo>
                  <a:lnTo>
                    <a:pt x="4104439" y="123652"/>
                  </a:lnTo>
                  <a:lnTo>
                    <a:pt x="4130916" y="158453"/>
                  </a:lnTo>
                  <a:lnTo>
                    <a:pt x="4152931" y="196233"/>
                  </a:lnTo>
                  <a:lnTo>
                    <a:pt x="4170158" y="236419"/>
                  </a:lnTo>
                  <a:lnTo>
                    <a:pt x="4182338" y="278412"/>
                  </a:lnTo>
                  <a:lnTo>
                    <a:pt x="4189285" y="321584"/>
                  </a:lnTo>
                  <a:lnTo>
                    <a:pt x="4191000" y="356531"/>
                  </a:lnTo>
                  <a:lnTo>
                    <a:pt x="4191000" y="4053544"/>
                  </a:lnTo>
                  <a:lnTo>
                    <a:pt x="4188321" y="4097191"/>
                  </a:lnTo>
                  <a:lnTo>
                    <a:pt x="4180316" y="4140173"/>
                  </a:lnTo>
                  <a:lnTo>
                    <a:pt x="4167112" y="4181856"/>
                  </a:lnTo>
                  <a:lnTo>
                    <a:pt x="4148899" y="4221613"/>
                  </a:lnTo>
                  <a:lnTo>
                    <a:pt x="4125964" y="4258837"/>
                  </a:lnTo>
                  <a:lnTo>
                    <a:pt x="4098639" y="4292978"/>
                  </a:lnTo>
                  <a:lnTo>
                    <a:pt x="4067349" y="4323514"/>
                  </a:lnTo>
                  <a:lnTo>
                    <a:pt x="4032542" y="4349991"/>
                  </a:lnTo>
                  <a:lnTo>
                    <a:pt x="3994769" y="4372006"/>
                  </a:lnTo>
                  <a:lnTo>
                    <a:pt x="3954579" y="4389233"/>
                  </a:lnTo>
                  <a:lnTo>
                    <a:pt x="3912587" y="4401413"/>
                  </a:lnTo>
                  <a:lnTo>
                    <a:pt x="3869416" y="4408360"/>
                  </a:lnTo>
                  <a:lnTo>
                    <a:pt x="3834469" y="4410075"/>
                  </a:lnTo>
                  <a:close/>
                </a:path>
              </a:pathLst>
            </a:custGeom>
            <a:solidFill>
              <a:srgbClr val="49BE9A">
                <a:alpha val="666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321685">
              <a:lnSpc>
                <a:spcPct val="100000"/>
              </a:lnSpc>
              <a:spcBef>
                <a:spcPts val="90"/>
              </a:spcBef>
            </a:pPr>
            <a:r>
              <a:rPr spc="170" dirty="0"/>
              <a:t>C</a:t>
            </a:r>
            <a:r>
              <a:rPr spc="135" dirty="0"/>
              <a:t>o</a:t>
            </a:r>
            <a:r>
              <a:rPr spc="155" dirty="0"/>
              <a:t>n</a:t>
            </a:r>
            <a:r>
              <a:rPr spc="280" dirty="0"/>
              <a:t>c</a:t>
            </a:r>
            <a:r>
              <a:rPr spc="40" dirty="0"/>
              <a:t>l</a:t>
            </a:r>
            <a:r>
              <a:rPr spc="90" dirty="0"/>
              <a:t>u</a:t>
            </a:r>
            <a:r>
              <a:rPr spc="65" dirty="0"/>
              <a:t>s</a:t>
            </a:r>
            <a:r>
              <a:rPr spc="40" dirty="0"/>
              <a:t>i</a:t>
            </a:r>
            <a:r>
              <a:rPr spc="135" dirty="0"/>
              <a:t>o</a:t>
            </a:r>
            <a:r>
              <a:rPr spc="90" dirty="0"/>
              <a:t>n</a:t>
            </a:r>
            <a:r>
              <a:rPr spc="155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326371" y="2283907"/>
            <a:ext cx="7950200" cy="13112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56200"/>
              </a:lnSpc>
              <a:spcBef>
                <a:spcPts val="90"/>
              </a:spcBef>
            </a:pPr>
            <a:r>
              <a:rPr sz="1800" spc="30" dirty="0">
                <a:solidFill>
                  <a:srgbClr val="1C453B"/>
                </a:solidFill>
                <a:latin typeface="Microsoft Sans Serif"/>
                <a:cs typeface="Microsoft Sans Serif"/>
              </a:rPr>
              <a:t>In </a:t>
            </a:r>
            <a:r>
              <a:rPr sz="1800" spc="100" dirty="0">
                <a:solidFill>
                  <a:srgbClr val="1C453B"/>
                </a:solidFill>
                <a:latin typeface="Microsoft Sans Serif"/>
                <a:cs typeface="Microsoft Sans Serif"/>
              </a:rPr>
              <a:t>this </a:t>
            </a:r>
            <a:r>
              <a:rPr sz="1800" spc="20" dirty="0">
                <a:solidFill>
                  <a:srgbClr val="1C453B"/>
                </a:solidFill>
                <a:latin typeface="Microsoft Sans Serif"/>
                <a:cs typeface="Microsoft Sans Serif"/>
              </a:rPr>
              <a:t>slide</a:t>
            </a:r>
            <a:r>
              <a:rPr sz="1600" spc="20" dirty="0">
                <a:solidFill>
                  <a:srgbClr val="1C453B"/>
                </a:solidFill>
                <a:latin typeface="Microsoft Sans Serif"/>
                <a:cs typeface="Microsoft Sans Serif"/>
              </a:rPr>
              <a:t>, </a:t>
            </a:r>
            <a:r>
              <a:rPr sz="1800" spc="120" dirty="0">
                <a:solidFill>
                  <a:srgbClr val="1C453B"/>
                </a:solidFill>
                <a:latin typeface="Microsoft Sans Serif"/>
                <a:cs typeface="Microsoft Sans Serif"/>
              </a:rPr>
              <a:t>we </a:t>
            </a:r>
            <a:r>
              <a:rPr sz="1800" spc="50" dirty="0">
                <a:solidFill>
                  <a:srgbClr val="1C453B"/>
                </a:solidFill>
                <a:latin typeface="Microsoft Sans Serif"/>
                <a:cs typeface="Microsoft Sans Serif"/>
              </a:rPr>
              <a:t>will </a:t>
            </a:r>
            <a:r>
              <a:rPr sz="1800" spc="55" dirty="0">
                <a:solidFill>
                  <a:srgbClr val="1C453B"/>
                </a:solidFill>
                <a:latin typeface="Microsoft Sans Serif"/>
                <a:cs typeface="Microsoft Sans Serif"/>
              </a:rPr>
              <a:t>discuss </a:t>
            </a:r>
            <a:r>
              <a:rPr sz="1800" spc="145" dirty="0">
                <a:solidFill>
                  <a:srgbClr val="1C453B"/>
                </a:solidFill>
                <a:latin typeface="Microsoft Sans Serif"/>
                <a:cs typeface="Microsoft Sans Serif"/>
              </a:rPr>
              <a:t>the </a:t>
            </a:r>
            <a:r>
              <a:rPr sz="1800" spc="114" dirty="0">
                <a:solidFill>
                  <a:srgbClr val="1C453B"/>
                </a:solidFill>
                <a:latin typeface="Microsoft Sans Serif"/>
                <a:cs typeface="Microsoft Sans Serif"/>
              </a:rPr>
              <a:t>summary </a:t>
            </a:r>
            <a:r>
              <a:rPr sz="1800" spc="135" dirty="0">
                <a:solidFill>
                  <a:srgbClr val="1C453B"/>
                </a:solidFill>
                <a:latin typeface="Microsoft Sans Serif"/>
                <a:cs typeface="Microsoft Sans Serif"/>
              </a:rPr>
              <a:t>of </a:t>
            </a:r>
            <a:r>
              <a:rPr sz="1800" spc="140" dirty="0">
                <a:solidFill>
                  <a:srgbClr val="1C453B"/>
                </a:solidFill>
                <a:latin typeface="Microsoft Sans Serif"/>
                <a:cs typeface="Microsoft Sans Serif"/>
              </a:rPr>
              <a:t>project </a:t>
            </a:r>
            <a:r>
              <a:rPr sz="1800" spc="110" dirty="0">
                <a:solidFill>
                  <a:srgbClr val="1C453B"/>
                </a:solidFill>
                <a:latin typeface="Microsoft Sans Serif"/>
                <a:cs typeface="Microsoft Sans Serif"/>
              </a:rPr>
              <a:t>outcomes </a:t>
            </a:r>
            <a:r>
              <a:rPr sz="1800" spc="75" dirty="0">
                <a:solidFill>
                  <a:srgbClr val="1C453B"/>
                </a:solidFill>
                <a:latin typeface="Microsoft Sans Serif"/>
                <a:cs typeface="Microsoft Sans Serif"/>
              </a:rPr>
              <a:t>and </a:t>
            </a:r>
            <a:r>
              <a:rPr sz="1800" spc="80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1C453B"/>
                </a:solidFill>
                <a:latin typeface="Microsoft Sans Serif"/>
                <a:cs typeface="Microsoft Sans Serif"/>
              </a:rPr>
              <a:t>implications</a:t>
            </a:r>
            <a:r>
              <a:rPr sz="1600" spc="65" dirty="0">
                <a:solidFill>
                  <a:srgbClr val="1C453B"/>
                </a:solidFill>
                <a:latin typeface="Microsoft Sans Serif"/>
                <a:cs typeface="Microsoft Sans Serif"/>
              </a:rPr>
              <a:t>.</a:t>
            </a:r>
            <a:r>
              <a:rPr sz="1600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114" dirty="0">
                <a:solidFill>
                  <a:srgbClr val="1C453B"/>
                </a:solidFill>
                <a:latin typeface="Microsoft Sans Serif"/>
                <a:cs typeface="Microsoft Sans Serif"/>
              </a:rPr>
              <a:t>It</a:t>
            </a:r>
            <a:r>
              <a:rPr sz="1800" spc="-55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1C453B"/>
                </a:solidFill>
                <a:latin typeface="Microsoft Sans Serif"/>
                <a:cs typeface="Microsoft Sans Serif"/>
              </a:rPr>
              <a:t>is</a:t>
            </a:r>
            <a:r>
              <a:rPr sz="1800" spc="-50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90" dirty="0">
                <a:solidFill>
                  <a:srgbClr val="1C453B"/>
                </a:solidFill>
                <a:latin typeface="Microsoft Sans Serif"/>
                <a:cs typeface="Microsoft Sans Serif"/>
              </a:rPr>
              <a:t>crucial</a:t>
            </a:r>
            <a:r>
              <a:rPr sz="1800" spc="-55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150" dirty="0">
                <a:solidFill>
                  <a:srgbClr val="1C453B"/>
                </a:solidFill>
                <a:latin typeface="Microsoft Sans Serif"/>
                <a:cs typeface="Microsoft Sans Serif"/>
              </a:rPr>
              <a:t>to</a:t>
            </a:r>
            <a:r>
              <a:rPr sz="1800" spc="-55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135" dirty="0">
                <a:solidFill>
                  <a:srgbClr val="1C453B"/>
                </a:solidFill>
                <a:latin typeface="Microsoft Sans Serif"/>
                <a:cs typeface="Microsoft Sans Serif"/>
              </a:rPr>
              <a:t>reflect</a:t>
            </a:r>
            <a:r>
              <a:rPr sz="1800" spc="-50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100" dirty="0">
                <a:solidFill>
                  <a:srgbClr val="1C453B"/>
                </a:solidFill>
                <a:latin typeface="Microsoft Sans Serif"/>
                <a:cs typeface="Microsoft Sans Serif"/>
              </a:rPr>
              <a:t>on</a:t>
            </a:r>
            <a:r>
              <a:rPr sz="1800" spc="-55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145" dirty="0">
                <a:solidFill>
                  <a:srgbClr val="1C453B"/>
                </a:solidFill>
                <a:latin typeface="Microsoft Sans Serif"/>
                <a:cs typeface="Microsoft Sans Serif"/>
              </a:rPr>
              <a:t>the</a:t>
            </a:r>
            <a:r>
              <a:rPr sz="1800" spc="-55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90" dirty="0">
                <a:solidFill>
                  <a:srgbClr val="1C453B"/>
                </a:solidFill>
                <a:latin typeface="Microsoft Sans Serif"/>
                <a:cs typeface="Microsoft Sans Serif"/>
              </a:rPr>
              <a:t>results</a:t>
            </a:r>
            <a:r>
              <a:rPr sz="1800" spc="-50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90" dirty="0">
                <a:solidFill>
                  <a:srgbClr val="1C453B"/>
                </a:solidFill>
                <a:latin typeface="Microsoft Sans Serif"/>
                <a:cs typeface="Microsoft Sans Serif"/>
              </a:rPr>
              <a:t>obtained</a:t>
            </a:r>
            <a:r>
              <a:rPr sz="1800" spc="-55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1C453B"/>
                </a:solidFill>
                <a:latin typeface="Microsoft Sans Serif"/>
                <a:cs typeface="Microsoft Sans Serif"/>
              </a:rPr>
              <a:t>and</a:t>
            </a:r>
            <a:r>
              <a:rPr sz="1800" spc="-55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140" dirty="0">
                <a:solidFill>
                  <a:srgbClr val="1C453B"/>
                </a:solidFill>
                <a:latin typeface="Microsoft Sans Serif"/>
                <a:cs typeface="Microsoft Sans Serif"/>
              </a:rPr>
              <a:t>what</a:t>
            </a:r>
            <a:r>
              <a:rPr sz="1800" spc="-50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114" dirty="0">
                <a:solidFill>
                  <a:srgbClr val="1C453B"/>
                </a:solidFill>
                <a:latin typeface="Microsoft Sans Serif"/>
                <a:cs typeface="Microsoft Sans Serif"/>
              </a:rPr>
              <a:t>they </a:t>
            </a:r>
            <a:r>
              <a:rPr sz="1800" spc="-465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95" dirty="0">
                <a:solidFill>
                  <a:srgbClr val="1C453B"/>
                </a:solidFill>
                <a:latin typeface="Microsoft Sans Serif"/>
                <a:cs typeface="Microsoft Sans Serif"/>
              </a:rPr>
              <a:t>mean</a:t>
            </a:r>
            <a:r>
              <a:rPr sz="1800" spc="-65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165" dirty="0">
                <a:solidFill>
                  <a:srgbClr val="1C453B"/>
                </a:solidFill>
                <a:latin typeface="Microsoft Sans Serif"/>
                <a:cs typeface="Microsoft Sans Serif"/>
              </a:rPr>
              <a:t>for</a:t>
            </a:r>
            <a:r>
              <a:rPr sz="1800" spc="-60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145" dirty="0">
                <a:solidFill>
                  <a:srgbClr val="1C453B"/>
                </a:solidFill>
                <a:latin typeface="Microsoft Sans Serif"/>
                <a:cs typeface="Microsoft Sans Serif"/>
              </a:rPr>
              <a:t>the</a:t>
            </a:r>
            <a:r>
              <a:rPr sz="1800" spc="-60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140" dirty="0">
                <a:solidFill>
                  <a:srgbClr val="1C453B"/>
                </a:solidFill>
                <a:latin typeface="Microsoft Sans Serif"/>
                <a:cs typeface="Microsoft Sans Serif"/>
              </a:rPr>
              <a:t>future</a:t>
            </a:r>
            <a:r>
              <a:rPr sz="1800" spc="-60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110" dirty="0">
                <a:solidFill>
                  <a:srgbClr val="1C453B"/>
                </a:solidFill>
                <a:latin typeface="Microsoft Sans Serif"/>
                <a:cs typeface="Microsoft Sans Serif"/>
              </a:rPr>
              <a:t>direction</a:t>
            </a:r>
            <a:r>
              <a:rPr sz="1800" spc="-60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135" dirty="0">
                <a:solidFill>
                  <a:srgbClr val="1C453B"/>
                </a:solidFill>
                <a:latin typeface="Microsoft Sans Serif"/>
                <a:cs typeface="Microsoft Sans Serif"/>
              </a:rPr>
              <a:t>of</a:t>
            </a:r>
            <a:r>
              <a:rPr sz="1800" spc="-60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145" dirty="0">
                <a:solidFill>
                  <a:srgbClr val="1C453B"/>
                </a:solidFill>
                <a:latin typeface="Microsoft Sans Serif"/>
                <a:cs typeface="Microsoft Sans Serif"/>
              </a:rPr>
              <a:t>the</a:t>
            </a:r>
            <a:r>
              <a:rPr sz="1800" spc="-60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114" dirty="0">
                <a:solidFill>
                  <a:srgbClr val="1C453B"/>
                </a:solidFill>
                <a:latin typeface="Microsoft Sans Serif"/>
                <a:cs typeface="Microsoft Sans Serif"/>
              </a:rPr>
              <a:t>project</a:t>
            </a:r>
            <a:r>
              <a:rPr sz="1600" spc="114" dirty="0">
                <a:solidFill>
                  <a:srgbClr val="1C453B"/>
                </a:solidFill>
                <a:latin typeface="Microsoft Sans Serif"/>
                <a:cs typeface="Microsoft Sans Serif"/>
              </a:rPr>
              <a:t>.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3850" y="413334"/>
            <a:ext cx="1639570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45" dirty="0">
                <a:latin typeface="Microsoft Sans Serif"/>
                <a:cs typeface="Microsoft Sans Serif"/>
              </a:rPr>
              <a:t>B</a:t>
            </a:r>
            <a:r>
              <a:rPr sz="1450" spc="35" dirty="0">
                <a:latin typeface="Microsoft Sans Serif"/>
                <a:cs typeface="Microsoft Sans Serif"/>
              </a:rPr>
              <a:t>e</a:t>
            </a:r>
            <a:r>
              <a:rPr sz="1450" spc="45" dirty="0">
                <a:latin typeface="Microsoft Sans Serif"/>
                <a:cs typeface="Microsoft Sans Serif"/>
              </a:rPr>
              <a:t>nn</a:t>
            </a:r>
            <a:r>
              <a:rPr sz="1450" spc="20" dirty="0">
                <a:latin typeface="Microsoft Sans Serif"/>
                <a:cs typeface="Microsoft Sans Serif"/>
              </a:rPr>
              <a:t>e</a:t>
            </a:r>
            <a:r>
              <a:rPr sz="1450" spc="125" dirty="0">
                <a:latin typeface="Microsoft Sans Serif"/>
                <a:cs typeface="Microsoft Sans Serif"/>
              </a:rPr>
              <a:t>t</a:t>
            </a:r>
            <a:r>
              <a:rPr sz="1450" spc="215" dirty="0">
                <a:latin typeface="Microsoft Sans Serif"/>
                <a:cs typeface="Microsoft Sans Serif"/>
              </a:rPr>
              <a:t>t</a:t>
            </a:r>
            <a:r>
              <a:rPr sz="1450" spc="-60" dirty="0">
                <a:latin typeface="Microsoft Sans Serif"/>
                <a:cs typeface="Microsoft Sans Serif"/>
              </a:rPr>
              <a:t> </a:t>
            </a:r>
            <a:r>
              <a:rPr sz="1450" dirty="0">
                <a:latin typeface="Microsoft Sans Serif"/>
                <a:cs typeface="Microsoft Sans Serif"/>
              </a:rPr>
              <a:t>U</a:t>
            </a:r>
            <a:r>
              <a:rPr sz="1450" spc="45" dirty="0">
                <a:latin typeface="Microsoft Sans Serif"/>
                <a:cs typeface="Microsoft Sans Serif"/>
              </a:rPr>
              <a:t>n</a:t>
            </a:r>
            <a:r>
              <a:rPr sz="1450" spc="-15" dirty="0">
                <a:latin typeface="Microsoft Sans Serif"/>
                <a:cs typeface="Microsoft Sans Serif"/>
              </a:rPr>
              <a:t>iv</a:t>
            </a:r>
            <a:r>
              <a:rPr sz="1450" spc="35" dirty="0">
                <a:latin typeface="Microsoft Sans Serif"/>
                <a:cs typeface="Microsoft Sans Serif"/>
              </a:rPr>
              <a:t>e</a:t>
            </a:r>
            <a:r>
              <a:rPr sz="1450" spc="150" dirty="0">
                <a:latin typeface="Microsoft Sans Serif"/>
                <a:cs typeface="Microsoft Sans Serif"/>
              </a:rPr>
              <a:t>r</a:t>
            </a:r>
            <a:r>
              <a:rPr sz="1450" spc="15" dirty="0">
                <a:latin typeface="Microsoft Sans Serif"/>
                <a:cs typeface="Microsoft Sans Serif"/>
              </a:rPr>
              <a:t>s</a:t>
            </a:r>
            <a:r>
              <a:rPr sz="1450" spc="-15" dirty="0">
                <a:latin typeface="Microsoft Sans Serif"/>
                <a:cs typeface="Microsoft Sans Serif"/>
              </a:rPr>
              <a:t>i</a:t>
            </a:r>
            <a:r>
              <a:rPr sz="1450" spc="145" dirty="0">
                <a:latin typeface="Microsoft Sans Serif"/>
                <a:cs typeface="Microsoft Sans Serif"/>
              </a:rPr>
              <a:t>t</a:t>
            </a:r>
            <a:r>
              <a:rPr sz="1450" spc="50" dirty="0">
                <a:latin typeface="Microsoft Sans Serif"/>
                <a:cs typeface="Microsoft Sans Serif"/>
              </a:rPr>
              <a:t>y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070795" y="413334"/>
            <a:ext cx="1660525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50" spc="-260" dirty="0">
                <a:latin typeface="Microsoft Sans Serif"/>
                <a:cs typeface="Microsoft Sans Serif"/>
              </a:rPr>
              <a:t>1</a:t>
            </a:r>
            <a:r>
              <a:rPr sz="1250" spc="114" dirty="0">
                <a:latin typeface="Microsoft Sans Serif"/>
                <a:cs typeface="Microsoft Sans Serif"/>
              </a:rPr>
              <a:t>7</a:t>
            </a:r>
            <a:r>
              <a:rPr sz="1250" spc="-5" dirty="0">
                <a:latin typeface="Microsoft Sans Serif"/>
                <a:cs typeface="Microsoft Sans Serif"/>
              </a:rPr>
              <a:t> </a:t>
            </a:r>
            <a:r>
              <a:rPr sz="1450" spc="25" dirty="0">
                <a:latin typeface="Microsoft Sans Serif"/>
                <a:cs typeface="Microsoft Sans Serif"/>
              </a:rPr>
              <a:t>N</a:t>
            </a:r>
            <a:r>
              <a:rPr sz="1450" spc="15" dirty="0">
                <a:latin typeface="Microsoft Sans Serif"/>
                <a:cs typeface="Microsoft Sans Serif"/>
              </a:rPr>
              <a:t>o</a:t>
            </a:r>
            <a:r>
              <a:rPr sz="1450" spc="-15" dirty="0">
                <a:latin typeface="Microsoft Sans Serif"/>
                <a:cs typeface="Microsoft Sans Serif"/>
              </a:rPr>
              <a:t>v</a:t>
            </a:r>
            <a:r>
              <a:rPr sz="1450" spc="35" dirty="0">
                <a:latin typeface="Microsoft Sans Serif"/>
                <a:cs typeface="Microsoft Sans Serif"/>
              </a:rPr>
              <a:t>e</a:t>
            </a:r>
            <a:r>
              <a:rPr sz="1450" spc="105" dirty="0">
                <a:latin typeface="Microsoft Sans Serif"/>
                <a:cs typeface="Microsoft Sans Serif"/>
              </a:rPr>
              <a:t>m</a:t>
            </a:r>
            <a:r>
              <a:rPr sz="1450" spc="75" dirty="0">
                <a:latin typeface="Microsoft Sans Serif"/>
                <a:cs typeface="Microsoft Sans Serif"/>
              </a:rPr>
              <a:t>b</a:t>
            </a:r>
            <a:r>
              <a:rPr sz="1450" spc="35" dirty="0">
                <a:latin typeface="Microsoft Sans Serif"/>
                <a:cs typeface="Microsoft Sans Serif"/>
              </a:rPr>
              <a:t>e</a:t>
            </a:r>
            <a:r>
              <a:rPr sz="1450" spc="195" dirty="0">
                <a:latin typeface="Microsoft Sans Serif"/>
                <a:cs typeface="Microsoft Sans Serif"/>
              </a:rPr>
              <a:t>r</a:t>
            </a:r>
            <a:r>
              <a:rPr sz="1450" spc="-60" dirty="0">
                <a:latin typeface="Microsoft Sans Serif"/>
                <a:cs typeface="Microsoft Sans Serif"/>
              </a:rPr>
              <a:t> </a:t>
            </a:r>
            <a:r>
              <a:rPr sz="1250" spc="210" dirty="0">
                <a:latin typeface="Microsoft Sans Serif"/>
                <a:cs typeface="Microsoft Sans Serif"/>
              </a:rPr>
              <a:t>2</a:t>
            </a:r>
            <a:r>
              <a:rPr sz="1250" spc="285" dirty="0">
                <a:latin typeface="Microsoft Sans Serif"/>
                <a:cs typeface="Microsoft Sans Serif"/>
              </a:rPr>
              <a:t>0</a:t>
            </a:r>
            <a:r>
              <a:rPr sz="1250" spc="185" dirty="0">
                <a:latin typeface="Microsoft Sans Serif"/>
                <a:cs typeface="Microsoft Sans Serif"/>
              </a:rPr>
              <a:t>2</a:t>
            </a:r>
            <a:r>
              <a:rPr sz="1250" spc="305" dirty="0">
                <a:latin typeface="Microsoft Sans Serif"/>
                <a:cs typeface="Microsoft Sans Serif"/>
              </a:rPr>
              <a:t>4</a:t>
            </a:r>
            <a:endParaRPr sz="1250">
              <a:latin typeface="Microsoft Sans Serif"/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44453" y="1333500"/>
            <a:ext cx="7595870" cy="8005445"/>
            <a:chOff x="944453" y="1333500"/>
            <a:chExt cx="7595870" cy="800544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4453" y="2404170"/>
              <a:ext cx="6572249" cy="69341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44453" y="2404169"/>
              <a:ext cx="6572250" cy="6934200"/>
            </a:xfrm>
            <a:custGeom>
              <a:avLst/>
              <a:gdLst/>
              <a:ahLst/>
              <a:cxnLst/>
              <a:rect l="l" t="t" r="r" b="b"/>
              <a:pathLst>
                <a:path w="6572250" h="6934200">
                  <a:moveTo>
                    <a:pt x="6243399" y="6934200"/>
                  </a:moveTo>
                  <a:lnTo>
                    <a:pt x="328850" y="6934200"/>
                  </a:lnTo>
                  <a:lnTo>
                    <a:pt x="320777" y="6934101"/>
                  </a:lnTo>
                  <a:lnTo>
                    <a:pt x="280597" y="6930641"/>
                  </a:lnTo>
                  <a:lnTo>
                    <a:pt x="241144" y="6922288"/>
                  </a:lnTo>
                  <a:lnTo>
                    <a:pt x="203004" y="6909168"/>
                  </a:lnTo>
                  <a:lnTo>
                    <a:pt x="166758" y="6891474"/>
                  </a:lnTo>
                  <a:lnTo>
                    <a:pt x="132954" y="6869481"/>
                  </a:lnTo>
                  <a:lnTo>
                    <a:pt x="102096" y="6843519"/>
                  </a:lnTo>
                  <a:lnTo>
                    <a:pt x="74645" y="6813965"/>
                  </a:lnTo>
                  <a:lnTo>
                    <a:pt x="51018" y="6781281"/>
                  </a:lnTo>
                  <a:lnTo>
                    <a:pt x="31572" y="6745952"/>
                  </a:lnTo>
                  <a:lnTo>
                    <a:pt x="16598" y="6708504"/>
                  </a:lnTo>
                  <a:lnTo>
                    <a:pt x="6318" y="6669509"/>
                  </a:lnTo>
                  <a:lnTo>
                    <a:pt x="890" y="6629539"/>
                  </a:lnTo>
                  <a:lnTo>
                    <a:pt x="0" y="6605349"/>
                  </a:lnTo>
                  <a:lnTo>
                    <a:pt x="0" y="328850"/>
                  </a:lnTo>
                  <a:lnTo>
                    <a:pt x="2473" y="288592"/>
                  </a:lnTo>
                  <a:lnTo>
                    <a:pt x="9855" y="248946"/>
                  </a:lnTo>
                  <a:lnTo>
                    <a:pt x="22034" y="210500"/>
                  </a:lnTo>
                  <a:lnTo>
                    <a:pt x="38830" y="173831"/>
                  </a:lnTo>
                  <a:lnTo>
                    <a:pt x="59988" y="139493"/>
                  </a:lnTo>
                  <a:lnTo>
                    <a:pt x="85188" y="108007"/>
                  </a:lnTo>
                  <a:lnTo>
                    <a:pt x="114052" y="79843"/>
                  </a:lnTo>
                  <a:lnTo>
                    <a:pt x="146150" y="55421"/>
                  </a:lnTo>
                  <a:lnTo>
                    <a:pt x="180997" y="35112"/>
                  </a:lnTo>
                  <a:lnTo>
                    <a:pt x="218064" y="19223"/>
                  </a:lnTo>
                  <a:lnTo>
                    <a:pt x="256796" y="7990"/>
                  </a:lnTo>
                  <a:lnTo>
                    <a:pt x="296617" y="1583"/>
                  </a:lnTo>
                  <a:lnTo>
                    <a:pt x="328850" y="0"/>
                  </a:lnTo>
                  <a:lnTo>
                    <a:pt x="6243399" y="0"/>
                  </a:lnTo>
                  <a:lnTo>
                    <a:pt x="6283655" y="2473"/>
                  </a:lnTo>
                  <a:lnTo>
                    <a:pt x="6323301" y="9855"/>
                  </a:lnTo>
                  <a:lnTo>
                    <a:pt x="6361746" y="22034"/>
                  </a:lnTo>
                  <a:lnTo>
                    <a:pt x="6398418" y="38830"/>
                  </a:lnTo>
                  <a:lnTo>
                    <a:pt x="6432754" y="59988"/>
                  </a:lnTo>
                  <a:lnTo>
                    <a:pt x="6464238" y="85188"/>
                  </a:lnTo>
                  <a:lnTo>
                    <a:pt x="6492405" y="114052"/>
                  </a:lnTo>
                  <a:lnTo>
                    <a:pt x="6516824" y="146150"/>
                  </a:lnTo>
                  <a:lnTo>
                    <a:pt x="6537134" y="180997"/>
                  </a:lnTo>
                  <a:lnTo>
                    <a:pt x="6553027" y="218064"/>
                  </a:lnTo>
                  <a:lnTo>
                    <a:pt x="6564261" y="256796"/>
                  </a:lnTo>
                  <a:lnTo>
                    <a:pt x="6570668" y="296617"/>
                  </a:lnTo>
                  <a:lnTo>
                    <a:pt x="6572250" y="328850"/>
                  </a:lnTo>
                  <a:lnTo>
                    <a:pt x="6572250" y="6605349"/>
                  </a:lnTo>
                  <a:lnTo>
                    <a:pt x="6569777" y="6645605"/>
                  </a:lnTo>
                  <a:lnTo>
                    <a:pt x="6562396" y="6685251"/>
                  </a:lnTo>
                  <a:lnTo>
                    <a:pt x="6550217" y="6723696"/>
                  </a:lnTo>
                  <a:lnTo>
                    <a:pt x="6533416" y="6760368"/>
                  </a:lnTo>
                  <a:lnTo>
                    <a:pt x="6512258" y="6794704"/>
                  </a:lnTo>
                  <a:lnTo>
                    <a:pt x="6487060" y="6826192"/>
                  </a:lnTo>
                  <a:lnTo>
                    <a:pt x="6458197" y="6854355"/>
                  </a:lnTo>
                  <a:lnTo>
                    <a:pt x="6426098" y="6878774"/>
                  </a:lnTo>
                  <a:lnTo>
                    <a:pt x="6391253" y="6899084"/>
                  </a:lnTo>
                  <a:lnTo>
                    <a:pt x="6354183" y="6914977"/>
                  </a:lnTo>
                  <a:lnTo>
                    <a:pt x="6315449" y="6926211"/>
                  </a:lnTo>
                  <a:lnTo>
                    <a:pt x="6275631" y="6932618"/>
                  </a:lnTo>
                  <a:lnTo>
                    <a:pt x="6243399" y="6934200"/>
                  </a:lnTo>
                  <a:close/>
                </a:path>
              </a:pathLst>
            </a:custGeom>
            <a:solidFill>
              <a:srgbClr val="49BE9A">
                <a:alpha val="666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01216" y="1333500"/>
              <a:ext cx="4838699" cy="606744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701216" y="1333500"/>
              <a:ext cx="4838700" cy="6067425"/>
            </a:xfrm>
            <a:custGeom>
              <a:avLst/>
              <a:gdLst/>
              <a:ahLst/>
              <a:cxnLst/>
              <a:rect l="l" t="t" r="r" b="b"/>
              <a:pathLst>
                <a:path w="4838700" h="6067425">
                  <a:moveTo>
                    <a:pt x="4604518" y="6067425"/>
                  </a:moveTo>
                  <a:lnTo>
                    <a:pt x="234177" y="6067425"/>
                  </a:lnTo>
                  <a:lnTo>
                    <a:pt x="226267" y="6067034"/>
                  </a:lnTo>
                  <a:lnTo>
                    <a:pt x="187097" y="6061224"/>
                  </a:lnTo>
                  <a:lnTo>
                    <a:pt x="142131" y="6045965"/>
                  </a:lnTo>
                  <a:lnTo>
                    <a:pt x="101006" y="6022219"/>
                  </a:lnTo>
                  <a:lnTo>
                    <a:pt x="65304" y="5990910"/>
                  </a:lnTo>
                  <a:lnTo>
                    <a:pt x="36397" y="5953229"/>
                  </a:lnTo>
                  <a:lnTo>
                    <a:pt x="15394" y="5910643"/>
                  </a:lnTo>
                  <a:lnTo>
                    <a:pt x="3105" y="5864771"/>
                  </a:lnTo>
                  <a:lnTo>
                    <a:pt x="0" y="5833243"/>
                  </a:lnTo>
                  <a:lnTo>
                    <a:pt x="0" y="5825318"/>
                  </a:lnTo>
                  <a:lnTo>
                    <a:pt x="0" y="234177"/>
                  </a:lnTo>
                  <a:lnTo>
                    <a:pt x="6198" y="187097"/>
                  </a:lnTo>
                  <a:lnTo>
                    <a:pt x="21463" y="142131"/>
                  </a:lnTo>
                  <a:lnTo>
                    <a:pt x="45207" y="101006"/>
                  </a:lnTo>
                  <a:lnTo>
                    <a:pt x="76518" y="65304"/>
                  </a:lnTo>
                  <a:lnTo>
                    <a:pt x="114192" y="36397"/>
                  </a:lnTo>
                  <a:lnTo>
                    <a:pt x="156782" y="15394"/>
                  </a:lnTo>
                  <a:lnTo>
                    <a:pt x="202651" y="3105"/>
                  </a:lnTo>
                  <a:lnTo>
                    <a:pt x="234177" y="0"/>
                  </a:lnTo>
                  <a:lnTo>
                    <a:pt x="4604518" y="0"/>
                  </a:lnTo>
                  <a:lnTo>
                    <a:pt x="4651600" y="6198"/>
                  </a:lnTo>
                  <a:lnTo>
                    <a:pt x="4696567" y="21463"/>
                  </a:lnTo>
                  <a:lnTo>
                    <a:pt x="4737696" y="45207"/>
                  </a:lnTo>
                  <a:lnTo>
                    <a:pt x="4773396" y="76518"/>
                  </a:lnTo>
                  <a:lnTo>
                    <a:pt x="4802304" y="114192"/>
                  </a:lnTo>
                  <a:lnTo>
                    <a:pt x="4823307" y="156782"/>
                  </a:lnTo>
                  <a:lnTo>
                    <a:pt x="4835594" y="202651"/>
                  </a:lnTo>
                  <a:lnTo>
                    <a:pt x="4838700" y="234177"/>
                  </a:lnTo>
                  <a:lnTo>
                    <a:pt x="4838700" y="5833243"/>
                  </a:lnTo>
                  <a:lnTo>
                    <a:pt x="4832499" y="5880325"/>
                  </a:lnTo>
                  <a:lnTo>
                    <a:pt x="4817240" y="5925292"/>
                  </a:lnTo>
                  <a:lnTo>
                    <a:pt x="4793494" y="5966421"/>
                  </a:lnTo>
                  <a:lnTo>
                    <a:pt x="4762176" y="6002121"/>
                  </a:lnTo>
                  <a:lnTo>
                    <a:pt x="4724504" y="6031029"/>
                  </a:lnTo>
                  <a:lnTo>
                    <a:pt x="4681918" y="6052032"/>
                  </a:lnTo>
                  <a:lnTo>
                    <a:pt x="4636046" y="6064319"/>
                  </a:lnTo>
                  <a:lnTo>
                    <a:pt x="4612433" y="6067034"/>
                  </a:lnTo>
                  <a:lnTo>
                    <a:pt x="4604518" y="6067425"/>
                  </a:lnTo>
                  <a:close/>
                </a:path>
              </a:pathLst>
            </a:custGeom>
            <a:solidFill>
              <a:srgbClr val="49BE9A">
                <a:alpha val="666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12216283" y="7107935"/>
            <a:ext cx="6071870" cy="3179445"/>
          </a:xfrm>
          <a:custGeom>
            <a:avLst/>
            <a:gdLst/>
            <a:ahLst/>
            <a:cxnLst/>
            <a:rect l="l" t="t" r="r" b="b"/>
            <a:pathLst>
              <a:path w="6071869" h="3179445">
                <a:moveTo>
                  <a:pt x="6071705" y="0"/>
                </a:moveTo>
                <a:lnTo>
                  <a:pt x="0" y="1626908"/>
                </a:lnTo>
                <a:lnTo>
                  <a:pt x="415912" y="3179064"/>
                </a:lnTo>
                <a:lnTo>
                  <a:pt x="6071705" y="3179064"/>
                </a:lnTo>
                <a:lnTo>
                  <a:pt x="6071705" y="0"/>
                </a:lnTo>
                <a:close/>
              </a:path>
            </a:pathLst>
          </a:custGeom>
          <a:solidFill>
            <a:srgbClr val="60C8A8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52813" y="5"/>
            <a:ext cx="5238750" cy="3810000"/>
          </a:xfrm>
          <a:custGeom>
            <a:avLst/>
            <a:gdLst/>
            <a:ahLst/>
            <a:cxnLst/>
            <a:rect l="l" t="t" r="r" b="b"/>
            <a:pathLst>
              <a:path w="5238750" h="3810000">
                <a:moveTo>
                  <a:pt x="5238742" y="3809994"/>
                </a:moveTo>
                <a:lnTo>
                  <a:pt x="0" y="3809994"/>
                </a:lnTo>
                <a:lnTo>
                  <a:pt x="0" y="0"/>
                </a:lnTo>
                <a:lnTo>
                  <a:pt x="5238742" y="0"/>
                </a:lnTo>
                <a:lnTo>
                  <a:pt x="5238742" y="3809994"/>
                </a:lnTo>
                <a:close/>
              </a:path>
            </a:pathLst>
          </a:custGeom>
          <a:solidFill>
            <a:srgbClr val="ACD6C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2579168"/>
            <a:ext cx="5905500" cy="7708265"/>
            <a:chOff x="0" y="2579168"/>
            <a:chExt cx="5905500" cy="7708265"/>
          </a:xfrm>
        </p:grpSpPr>
        <p:sp>
          <p:nvSpPr>
            <p:cNvPr id="4" name="object 4"/>
            <p:cNvSpPr/>
            <p:nvPr/>
          </p:nvSpPr>
          <p:spPr>
            <a:xfrm>
              <a:off x="0" y="6868921"/>
              <a:ext cx="4458970" cy="3418204"/>
            </a:xfrm>
            <a:custGeom>
              <a:avLst/>
              <a:gdLst/>
              <a:ahLst/>
              <a:cxnLst/>
              <a:rect l="l" t="t" r="r" b="b"/>
              <a:pathLst>
                <a:path w="4458970" h="3418204">
                  <a:moveTo>
                    <a:pt x="4458792" y="3418078"/>
                  </a:moveTo>
                  <a:lnTo>
                    <a:pt x="3542931" y="0"/>
                  </a:lnTo>
                  <a:lnTo>
                    <a:pt x="0" y="949312"/>
                  </a:lnTo>
                  <a:lnTo>
                    <a:pt x="0" y="3418078"/>
                  </a:lnTo>
                  <a:lnTo>
                    <a:pt x="4458792" y="3418078"/>
                  </a:lnTo>
                  <a:close/>
                </a:path>
              </a:pathLst>
            </a:custGeom>
            <a:solidFill>
              <a:srgbClr val="49BE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52500" y="2579168"/>
              <a:ext cx="4953000" cy="6753225"/>
            </a:xfrm>
            <a:custGeom>
              <a:avLst/>
              <a:gdLst/>
              <a:ahLst/>
              <a:cxnLst/>
              <a:rect l="l" t="t" r="r" b="b"/>
              <a:pathLst>
                <a:path w="4953000" h="6753225">
                  <a:moveTo>
                    <a:pt x="4531995" y="6753225"/>
                  </a:moveTo>
                  <a:lnTo>
                    <a:pt x="421005" y="6753225"/>
                  </a:lnTo>
                  <a:lnTo>
                    <a:pt x="410669" y="6753098"/>
                  </a:lnTo>
                  <a:lnTo>
                    <a:pt x="369466" y="6750056"/>
                  </a:lnTo>
                  <a:lnTo>
                    <a:pt x="328759" y="6742995"/>
                  </a:lnTo>
                  <a:lnTo>
                    <a:pt x="288940" y="6731973"/>
                  </a:lnTo>
                  <a:lnTo>
                    <a:pt x="250393" y="6717101"/>
                  </a:lnTo>
                  <a:lnTo>
                    <a:pt x="213489" y="6698527"/>
                  </a:lnTo>
                  <a:lnTo>
                    <a:pt x="178584" y="6676426"/>
                  </a:lnTo>
                  <a:lnTo>
                    <a:pt x="146013" y="6651008"/>
                  </a:lnTo>
                  <a:lnTo>
                    <a:pt x="116091" y="6622515"/>
                  </a:lnTo>
                  <a:lnTo>
                    <a:pt x="89105" y="6591231"/>
                  </a:lnTo>
                  <a:lnTo>
                    <a:pt x="65315" y="6557450"/>
                  </a:lnTo>
                  <a:lnTo>
                    <a:pt x="44951" y="6521506"/>
                  </a:lnTo>
                  <a:lnTo>
                    <a:pt x="28209" y="6483735"/>
                  </a:lnTo>
                  <a:lnTo>
                    <a:pt x="15249" y="6444501"/>
                  </a:lnTo>
                  <a:lnTo>
                    <a:pt x="6197" y="6404191"/>
                  </a:lnTo>
                  <a:lnTo>
                    <a:pt x="1140" y="6363188"/>
                  </a:lnTo>
                  <a:lnTo>
                    <a:pt x="0" y="6332220"/>
                  </a:lnTo>
                  <a:lnTo>
                    <a:pt x="0" y="421005"/>
                  </a:lnTo>
                  <a:lnTo>
                    <a:pt x="2027" y="379738"/>
                  </a:lnTo>
                  <a:lnTo>
                    <a:pt x="8089" y="338870"/>
                  </a:lnTo>
                  <a:lnTo>
                    <a:pt x="18128" y="298793"/>
                  </a:lnTo>
                  <a:lnTo>
                    <a:pt x="32047" y="259893"/>
                  </a:lnTo>
                  <a:lnTo>
                    <a:pt x="49711" y="222544"/>
                  </a:lnTo>
                  <a:lnTo>
                    <a:pt x="70952" y="187107"/>
                  </a:lnTo>
                  <a:lnTo>
                    <a:pt x="95563" y="153922"/>
                  </a:lnTo>
                  <a:lnTo>
                    <a:pt x="123309" y="123309"/>
                  </a:lnTo>
                  <a:lnTo>
                    <a:pt x="153922" y="95563"/>
                  </a:lnTo>
                  <a:lnTo>
                    <a:pt x="187107" y="70952"/>
                  </a:lnTo>
                  <a:lnTo>
                    <a:pt x="222544" y="49711"/>
                  </a:lnTo>
                  <a:lnTo>
                    <a:pt x="259893" y="32047"/>
                  </a:lnTo>
                  <a:lnTo>
                    <a:pt x="298793" y="18128"/>
                  </a:lnTo>
                  <a:lnTo>
                    <a:pt x="338870" y="8089"/>
                  </a:lnTo>
                  <a:lnTo>
                    <a:pt x="379738" y="2027"/>
                  </a:lnTo>
                  <a:lnTo>
                    <a:pt x="421005" y="0"/>
                  </a:lnTo>
                  <a:lnTo>
                    <a:pt x="4531995" y="0"/>
                  </a:lnTo>
                  <a:lnTo>
                    <a:pt x="4573257" y="2027"/>
                  </a:lnTo>
                  <a:lnTo>
                    <a:pt x="4614129" y="8089"/>
                  </a:lnTo>
                  <a:lnTo>
                    <a:pt x="4654210" y="18128"/>
                  </a:lnTo>
                  <a:lnTo>
                    <a:pt x="4693110" y="32047"/>
                  </a:lnTo>
                  <a:lnTo>
                    <a:pt x="4730457" y="49711"/>
                  </a:lnTo>
                  <a:lnTo>
                    <a:pt x="4765890" y="70952"/>
                  </a:lnTo>
                  <a:lnTo>
                    <a:pt x="4799076" y="95563"/>
                  </a:lnTo>
                  <a:lnTo>
                    <a:pt x="4829689" y="123309"/>
                  </a:lnTo>
                  <a:lnTo>
                    <a:pt x="4857435" y="153922"/>
                  </a:lnTo>
                  <a:lnTo>
                    <a:pt x="4882048" y="187107"/>
                  </a:lnTo>
                  <a:lnTo>
                    <a:pt x="4903289" y="222544"/>
                  </a:lnTo>
                  <a:lnTo>
                    <a:pt x="4920948" y="259893"/>
                  </a:lnTo>
                  <a:lnTo>
                    <a:pt x="4934873" y="298793"/>
                  </a:lnTo>
                  <a:lnTo>
                    <a:pt x="4944913" y="338870"/>
                  </a:lnTo>
                  <a:lnTo>
                    <a:pt x="4950971" y="379738"/>
                  </a:lnTo>
                  <a:lnTo>
                    <a:pt x="4953000" y="421005"/>
                  </a:lnTo>
                  <a:lnTo>
                    <a:pt x="4953000" y="6332220"/>
                  </a:lnTo>
                  <a:lnTo>
                    <a:pt x="4950971" y="6373482"/>
                  </a:lnTo>
                  <a:lnTo>
                    <a:pt x="4944913" y="6414354"/>
                  </a:lnTo>
                  <a:lnTo>
                    <a:pt x="4934873" y="6454435"/>
                  </a:lnTo>
                  <a:lnTo>
                    <a:pt x="4920948" y="6493325"/>
                  </a:lnTo>
                  <a:lnTo>
                    <a:pt x="4903289" y="6530682"/>
                  </a:lnTo>
                  <a:lnTo>
                    <a:pt x="4882048" y="6566115"/>
                  </a:lnTo>
                  <a:lnTo>
                    <a:pt x="4857435" y="6599301"/>
                  </a:lnTo>
                  <a:lnTo>
                    <a:pt x="4829689" y="6629914"/>
                  </a:lnTo>
                  <a:lnTo>
                    <a:pt x="4799076" y="6657660"/>
                  </a:lnTo>
                  <a:lnTo>
                    <a:pt x="4765890" y="6682273"/>
                  </a:lnTo>
                  <a:lnTo>
                    <a:pt x="4730457" y="6703514"/>
                  </a:lnTo>
                  <a:lnTo>
                    <a:pt x="4693110" y="6721173"/>
                  </a:lnTo>
                  <a:lnTo>
                    <a:pt x="4654210" y="6735098"/>
                  </a:lnTo>
                  <a:lnTo>
                    <a:pt x="4614129" y="6745138"/>
                  </a:lnTo>
                  <a:lnTo>
                    <a:pt x="4573257" y="6751196"/>
                  </a:lnTo>
                  <a:lnTo>
                    <a:pt x="4531995" y="67532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37370" y="1324997"/>
            <a:ext cx="3088640" cy="6267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30" dirty="0"/>
              <a:t>F</a:t>
            </a:r>
            <a:r>
              <a:rPr spc="105" dirty="0"/>
              <a:t>u</a:t>
            </a:r>
            <a:r>
              <a:rPr spc="480" dirty="0"/>
              <a:t>t</a:t>
            </a:r>
            <a:r>
              <a:rPr spc="165" dirty="0"/>
              <a:t>u</a:t>
            </a:r>
            <a:r>
              <a:rPr spc="545" dirty="0"/>
              <a:t>r</a:t>
            </a:r>
            <a:r>
              <a:rPr spc="210" dirty="0"/>
              <a:t>e</a:t>
            </a:r>
            <a:r>
              <a:rPr spc="-295" dirty="0"/>
              <a:t> </a:t>
            </a:r>
            <a:r>
              <a:rPr spc="204" dirty="0"/>
              <a:t>W</a:t>
            </a:r>
            <a:r>
              <a:rPr spc="135" dirty="0"/>
              <a:t>o</a:t>
            </a:r>
            <a:r>
              <a:rPr spc="590" dirty="0"/>
              <a:t>r</a:t>
            </a:r>
            <a:r>
              <a:rPr spc="400" dirty="0"/>
              <a:t>k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03850" y="413340"/>
            <a:ext cx="1639570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45" dirty="0">
                <a:latin typeface="Microsoft Sans Serif"/>
                <a:cs typeface="Microsoft Sans Serif"/>
              </a:rPr>
              <a:t>B</a:t>
            </a:r>
            <a:r>
              <a:rPr sz="1450" spc="35" dirty="0">
                <a:latin typeface="Microsoft Sans Serif"/>
                <a:cs typeface="Microsoft Sans Serif"/>
              </a:rPr>
              <a:t>e</a:t>
            </a:r>
            <a:r>
              <a:rPr sz="1450" spc="45" dirty="0">
                <a:latin typeface="Microsoft Sans Serif"/>
                <a:cs typeface="Microsoft Sans Serif"/>
              </a:rPr>
              <a:t>nn</a:t>
            </a:r>
            <a:r>
              <a:rPr sz="1450" spc="20" dirty="0">
                <a:latin typeface="Microsoft Sans Serif"/>
                <a:cs typeface="Microsoft Sans Serif"/>
              </a:rPr>
              <a:t>e</a:t>
            </a:r>
            <a:r>
              <a:rPr sz="1450" spc="125" dirty="0">
                <a:latin typeface="Microsoft Sans Serif"/>
                <a:cs typeface="Microsoft Sans Serif"/>
              </a:rPr>
              <a:t>t</a:t>
            </a:r>
            <a:r>
              <a:rPr sz="1450" spc="215" dirty="0">
                <a:latin typeface="Microsoft Sans Serif"/>
                <a:cs typeface="Microsoft Sans Serif"/>
              </a:rPr>
              <a:t>t</a:t>
            </a:r>
            <a:r>
              <a:rPr sz="1450" spc="-60" dirty="0">
                <a:latin typeface="Microsoft Sans Serif"/>
                <a:cs typeface="Microsoft Sans Serif"/>
              </a:rPr>
              <a:t> </a:t>
            </a:r>
            <a:r>
              <a:rPr sz="1450" dirty="0">
                <a:latin typeface="Microsoft Sans Serif"/>
                <a:cs typeface="Microsoft Sans Serif"/>
              </a:rPr>
              <a:t>U</a:t>
            </a:r>
            <a:r>
              <a:rPr sz="1450" spc="45" dirty="0">
                <a:latin typeface="Microsoft Sans Serif"/>
                <a:cs typeface="Microsoft Sans Serif"/>
              </a:rPr>
              <a:t>n</a:t>
            </a:r>
            <a:r>
              <a:rPr sz="1450" spc="-15" dirty="0">
                <a:latin typeface="Microsoft Sans Serif"/>
                <a:cs typeface="Microsoft Sans Serif"/>
              </a:rPr>
              <a:t>iv</a:t>
            </a:r>
            <a:r>
              <a:rPr sz="1450" spc="35" dirty="0">
                <a:latin typeface="Microsoft Sans Serif"/>
                <a:cs typeface="Microsoft Sans Serif"/>
              </a:rPr>
              <a:t>e</a:t>
            </a:r>
            <a:r>
              <a:rPr sz="1450" spc="150" dirty="0">
                <a:latin typeface="Microsoft Sans Serif"/>
                <a:cs typeface="Microsoft Sans Serif"/>
              </a:rPr>
              <a:t>r</a:t>
            </a:r>
            <a:r>
              <a:rPr sz="1450" spc="15" dirty="0">
                <a:latin typeface="Microsoft Sans Serif"/>
                <a:cs typeface="Microsoft Sans Serif"/>
              </a:rPr>
              <a:t>s</a:t>
            </a:r>
            <a:r>
              <a:rPr sz="1450" spc="-15" dirty="0">
                <a:latin typeface="Microsoft Sans Serif"/>
                <a:cs typeface="Microsoft Sans Serif"/>
              </a:rPr>
              <a:t>i</a:t>
            </a:r>
            <a:r>
              <a:rPr sz="1450" spc="145" dirty="0">
                <a:latin typeface="Microsoft Sans Serif"/>
                <a:cs typeface="Microsoft Sans Serif"/>
              </a:rPr>
              <a:t>t</a:t>
            </a:r>
            <a:r>
              <a:rPr sz="1450" spc="50" dirty="0">
                <a:latin typeface="Microsoft Sans Serif"/>
                <a:cs typeface="Microsoft Sans Serif"/>
              </a:rPr>
              <a:t>y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070770" y="413340"/>
            <a:ext cx="1660525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50" spc="-260" dirty="0">
                <a:latin typeface="Microsoft Sans Serif"/>
                <a:cs typeface="Microsoft Sans Serif"/>
              </a:rPr>
              <a:t>1</a:t>
            </a:r>
            <a:r>
              <a:rPr sz="1250" spc="114" dirty="0">
                <a:latin typeface="Microsoft Sans Serif"/>
                <a:cs typeface="Microsoft Sans Serif"/>
              </a:rPr>
              <a:t>7</a:t>
            </a:r>
            <a:r>
              <a:rPr sz="1250" spc="-5" dirty="0">
                <a:latin typeface="Microsoft Sans Serif"/>
                <a:cs typeface="Microsoft Sans Serif"/>
              </a:rPr>
              <a:t> </a:t>
            </a:r>
            <a:r>
              <a:rPr sz="1450" spc="25" dirty="0">
                <a:latin typeface="Microsoft Sans Serif"/>
                <a:cs typeface="Microsoft Sans Serif"/>
              </a:rPr>
              <a:t>N</a:t>
            </a:r>
            <a:r>
              <a:rPr sz="1450" spc="15" dirty="0">
                <a:latin typeface="Microsoft Sans Serif"/>
                <a:cs typeface="Microsoft Sans Serif"/>
              </a:rPr>
              <a:t>o</a:t>
            </a:r>
            <a:r>
              <a:rPr sz="1450" spc="-15" dirty="0">
                <a:latin typeface="Microsoft Sans Serif"/>
                <a:cs typeface="Microsoft Sans Serif"/>
              </a:rPr>
              <a:t>v</a:t>
            </a:r>
            <a:r>
              <a:rPr sz="1450" spc="35" dirty="0">
                <a:latin typeface="Microsoft Sans Serif"/>
                <a:cs typeface="Microsoft Sans Serif"/>
              </a:rPr>
              <a:t>e</a:t>
            </a:r>
            <a:r>
              <a:rPr sz="1450" spc="105" dirty="0">
                <a:latin typeface="Microsoft Sans Serif"/>
                <a:cs typeface="Microsoft Sans Serif"/>
              </a:rPr>
              <a:t>m</a:t>
            </a:r>
            <a:r>
              <a:rPr sz="1450" spc="75" dirty="0">
                <a:latin typeface="Microsoft Sans Serif"/>
                <a:cs typeface="Microsoft Sans Serif"/>
              </a:rPr>
              <a:t>b</a:t>
            </a:r>
            <a:r>
              <a:rPr sz="1450" spc="35" dirty="0">
                <a:latin typeface="Microsoft Sans Serif"/>
                <a:cs typeface="Microsoft Sans Serif"/>
              </a:rPr>
              <a:t>e</a:t>
            </a:r>
            <a:r>
              <a:rPr sz="1450" spc="195" dirty="0">
                <a:latin typeface="Microsoft Sans Serif"/>
                <a:cs typeface="Microsoft Sans Serif"/>
              </a:rPr>
              <a:t>r</a:t>
            </a:r>
            <a:r>
              <a:rPr sz="1450" spc="-60" dirty="0">
                <a:latin typeface="Microsoft Sans Serif"/>
                <a:cs typeface="Microsoft Sans Serif"/>
              </a:rPr>
              <a:t> </a:t>
            </a:r>
            <a:r>
              <a:rPr sz="1250" spc="210" dirty="0">
                <a:latin typeface="Microsoft Sans Serif"/>
                <a:cs typeface="Microsoft Sans Serif"/>
              </a:rPr>
              <a:t>2</a:t>
            </a:r>
            <a:r>
              <a:rPr sz="1250" spc="285" dirty="0">
                <a:latin typeface="Microsoft Sans Serif"/>
                <a:cs typeface="Microsoft Sans Serif"/>
              </a:rPr>
              <a:t>0</a:t>
            </a:r>
            <a:r>
              <a:rPr sz="1250" spc="185" dirty="0">
                <a:latin typeface="Microsoft Sans Serif"/>
                <a:cs typeface="Microsoft Sans Serif"/>
              </a:rPr>
              <a:t>2</a:t>
            </a:r>
            <a:r>
              <a:rPr sz="1250" spc="305" dirty="0">
                <a:latin typeface="Microsoft Sans Serif"/>
                <a:cs typeface="Microsoft Sans Serif"/>
              </a:rPr>
              <a:t>4</a:t>
            </a:r>
            <a:endParaRPr sz="125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20800" y="8549833"/>
            <a:ext cx="2059939" cy="30607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800" spc="65" dirty="0">
                <a:solidFill>
                  <a:srgbClr val="1C453B"/>
                </a:solidFill>
                <a:latin typeface="Microsoft Sans Serif"/>
                <a:cs typeface="Microsoft Sans Serif"/>
              </a:rPr>
              <a:t>Explore</a:t>
            </a:r>
            <a:r>
              <a:rPr sz="1800" spc="-85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105" dirty="0">
                <a:solidFill>
                  <a:srgbClr val="1C453B"/>
                </a:solidFill>
                <a:latin typeface="Microsoft Sans Serif"/>
                <a:cs typeface="Microsoft Sans Serif"/>
              </a:rPr>
              <a:t>new</a:t>
            </a:r>
            <a:r>
              <a:rPr sz="1800" spc="-85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25" dirty="0">
                <a:solidFill>
                  <a:srgbClr val="1C453B"/>
                </a:solidFill>
                <a:latin typeface="Microsoft Sans Serif"/>
                <a:cs typeface="Microsoft Sans Serif"/>
              </a:rPr>
              <a:t>ideas</a:t>
            </a:r>
            <a:r>
              <a:rPr sz="1600" spc="25" dirty="0">
                <a:solidFill>
                  <a:srgbClr val="1C453B"/>
                </a:solidFill>
                <a:latin typeface="Microsoft Sans Serif"/>
                <a:cs typeface="Microsoft Sans Serif"/>
              </a:rPr>
              <a:t>.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20800" y="7890443"/>
            <a:ext cx="254889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140" dirty="0">
                <a:solidFill>
                  <a:srgbClr val="1C453B"/>
                </a:solidFill>
                <a:latin typeface="Microsoft Sans Serif"/>
                <a:cs typeface="Microsoft Sans Serif"/>
              </a:rPr>
              <a:t>Innovation</a:t>
            </a:r>
            <a:r>
              <a:rPr sz="2100" spc="-75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2100" spc="229" dirty="0">
                <a:solidFill>
                  <a:srgbClr val="1C453B"/>
                </a:solidFill>
                <a:latin typeface="Microsoft Sans Serif"/>
                <a:cs typeface="Microsoft Sans Serif"/>
              </a:rPr>
              <a:t>Growth</a:t>
            </a:r>
            <a:endParaRPr sz="21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676217" y="2579168"/>
            <a:ext cx="4953000" cy="6753225"/>
          </a:xfrm>
          <a:custGeom>
            <a:avLst/>
            <a:gdLst/>
            <a:ahLst/>
            <a:cxnLst/>
            <a:rect l="l" t="t" r="r" b="b"/>
            <a:pathLst>
              <a:path w="4953000" h="6753225">
                <a:moveTo>
                  <a:pt x="4531995" y="6753225"/>
                </a:moveTo>
                <a:lnTo>
                  <a:pt x="421005" y="6753225"/>
                </a:lnTo>
                <a:lnTo>
                  <a:pt x="410669" y="6753098"/>
                </a:lnTo>
                <a:lnTo>
                  <a:pt x="369466" y="6750056"/>
                </a:lnTo>
                <a:lnTo>
                  <a:pt x="328759" y="6742995"/>
                </a:lnTo>
                <a:lnTo>
                  <a:pt x="288940" y="6731973"/>
                </a:lnTo>
                <a:lnTo>
                  <a:pt x="250393" y="6717101"/>
                </a:lnTo>
                <a:lnTo>
                  <a:pt x="213489" y="6698527"/>
                </a:lnTo>
                <a:lnTo>
                  <a:pt x="178584" y="6676426"/>
                </a:lnTo>
                <a:lnTo>
                  <a:pt x="146013" y="6651008"/>
                </a:lnTo>
                <a:lnTo>
                  <a:pt x="116091" y="6622515"/>
                </a:lnTo>
                <a:lnTo>
                  <a:pt x="89105" y="6591231"/>
                </a:lnTo>
                <a:lnTo>
                  <a:pt x="65315" y="6557450"/>
                </a:lnTo>
                <a:lnTo>
                  <a:pt x="44951" y="6521506"/>
                </a:lnTo>
                <a:lnTo>
                  <a:pt x="28209" y="6483735"/>
                </a:lnTo>
                <a:lnTo>
                  <a:pt x="15249" y="6444501"/>
                </a:lnTo>
                <a:lnTo>
                  <a:pt x="6197" y="6404191"/>
                </a:lnTo>
                <a:lnTo>
                  <a:pt x="1140" y="6363188"/>
                </a:lnTo>
                <a:lnTo>
                  <a:pt x="0" y="6332220"/>
                </a:lnTo>
                <a:lnTo>
                  <a:pt x="0" y="421005"/>
                </a:lnTo>
                <a:lnTo>
                  <a:pt x="2027" y="379738"/>
                </a:lnTo>
                <a:lnTo>
                  <a:pt x="8089" y="338870"/>
                </a:lnTo>
                <a:lnTo>
                  <a:pt x="18128" y="298793"/>
                </a:lnTo>
                <a:lnTo>
                  <a:pt x="32047" y="259893"/>
                </a:lnTo>
                <a:lnTo>
                  <a:pt x="49711" y="222544"/>
                </a:lnTo>
                <a:lnTo>
                  <a:pt x="70952" y="187107"/>
                </a:lnTo>
                <a:lnTo>
                  <a:pt x="95563" y="153922"/>
                </a:lnTo>
                <a:lnTo>
                  <a:pt x="123309" y="123309"/>
                </a:lnTo>
                <a:lnTo>
                  <a:pt x="153922" y="95563"/>
                </a:lnTo>
                <a:lnTo>
                  <a:pt x="187107" y="70952"/>
                </a:lnTo>
                <a:lnTo>
                  <a:pt x="222544" y="49711"/>
                </a:lnTo>
                <a:lnTo>
                  <a:pt x="259893" y="32047"/>
                </a:lnTo>
                <a:lnTo>
                  <a:pt x="298793" y="18128"/>
                </a:lnTo>
                <a:lnTo>
                  <a:pt x="338870" y="8089"/>
                </a:lnTo>
                <a:lnTo>
                  <a:pt x="379738" y="2027"/>
                </a:lnTo>
                <a:lnTo>
                  <a:pt x="421005" y="0"/>
                </a:lnTo>
                <a:lnTo>
                  <a:pt x="4531995" y="0"/>
                </a:lnTo>
                <a:lnTo>
                  <a:pt x="4573257" y="2027"/>
                </a:lnTo>
                <a:lnTo>
                  <a:pt x="4614129" y="8089"/>
                </a:lnTo>
                <a:lnTo>
                  <a:pt x="4654210" y="18128"/>
                </a:lnTo>
                <a:lnTo>
                  <a:pt x="4693110" y="32047"/>
                </a:lnTo>
                <a:lnTo>
                  <a:pt x="4730457" y="49711"/>
                </a:lnTo>
                <a:lnTo>
                  <a:pt x="4765890" y="70952"/>
                </a:lnTo>
                <a:lnTo>
                  <a:pt x="4799076" y="95563"/>
                </a:lnTo>
                <a:lnTo>
                  <a:pt x="4829689" y="123309"/>
                </a:lnTo>
                <a:lnTo>
                  <a:pt x="4857435" y="153922"/>
                </a:lnTo>
                <a:lnTo>
                  <a:pt x="4882048" y="187107"/>
                </a:lnTo>
                <a:lnTo>
                  <a:pt x="4903289" y="222544"/>
                </a:lnTo>
                <a:lnTo>
                  <a:pt x="4920948" y="259893"/>
                </a:lnTo>
                <a:lnTo>
                  <a:pt x="4934873" y="298793"/>
                </a:lnTo>
                <a:lnTo>
                  <a:pt x="4944913" y="338870"/>
                </a:lnTo>
                <a:lnTo>
                  <a:pt x="4950971" y="379738"/>
                </a:lnTo>
                <a:lnTo>
                  <a:pt x="4953000" y="421005"/>
                </a:lnTo>
                <a:lnTo>
                  <a:pt x="4953000" y="6332220"/>
                </a:lnTo>
                <a:lnTo>
                  <a:pt x="4950971" y="6373482"/>
                </a:lnTo>
                <a:lnTo>
                  <a:pt x="4944913" y="6414354"/>
                </a:lnTo>
                <a:lnTo>
                  <a:pt x="4934873" y="6454435"/>
                </a:lnTo>
                <a:lnTo>
                  <a:pt x="4920948" y="6493325"/>
                </a:lnTo>
                <a:lnTo>
                  <a:pt x="4903289" y="6530682"/>
                </a:lnTo>
                <a:lnTo>
                  <a:pt x="4882048" y="6566115"/>
                </a:lnTo>
                <a:lnTo>
                  <a:pt x="4857435" y="6599301"/>
                </a:lnTo>
                <a:lnTo>
                  <a:pt x="4829689" y="6629914"/>
                </a:lnTo>
                <a:lnTo>
                  <a:pt x="4799076" y="6657660"/>
                </a:lnTo>
                <a:lnTo>
                  <a:pt x="4765890" y="6682273"/>
                </a:lnTo>
                <a:lnTo>
                  <a:pt x="4730457" y="6703514"/>
                </a:lnTo>
                <a:lnTo>
                  <a:pt x="4693110" y="6721173"/>
                </a:lnTo>
                <a:lnTo>
                  <a:pt x="4654210" y="6735098"/>
                </a:lnTo>
                <a:lnTo>
                  <a:pt x="4614129" y="6745138"/>
                </a:lnTo>
                <a:lnTo>
                  <a:pt x="4573257" y="6751196"/>
                </a:lnTo>
                <a:lnTo>
                  <a:pt x="4531995" y="67532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381250" y="2579168"/>
            <a:ext cx="4953000" cy="6753225"/>
          </a:xfrm>
          <a:custGeom>
            <a:avLst/>
            <a:gdLst/>
            <a:ahLst/>
            <a:cxnLst/>
            <a:rect l="l" t="t" r="r" b="b"/>
            <a:pathLst>
              <a:path w="4953000" h="6753225">
                <a:moveTo>
                  <a:pt x="4531995" y="6753225"/>
                </a:moveTo>
                <a:lnTo>
                  <a:pt x="421005" y="6753225"/>
                </a:lnTo>
                <a:lnTo>
                  <a:pt x="410669" y="6753098"/>
                </a:lnTo>
                <a:lnTo>
                  <a:pt x="369466" y="6750056"/>
                </a:lnTo>
                <a:lnTo>
                  <a:pt x="328759" y="6742995"/>
                </a:lnTo>
                <a:lnTo>
                  <a:pt x="288940" y="6731973"/>
                </a:lnTo>
                <a:lnTo>
                  <a:pt x="250393" y="6717101"/>
                </a:lnTo>
                <a:lnTo>
                  <a:pt x="213489" y="6698527"/>
                </a:lnTo>
                <a:lnTo>
                  <a:pt x="178584" y="6676426"/>
                </a:lnTo>
                <a:lnTo>
                  <a:pt x="146013" y="6651008"/>
                </a:lnTo>
                <a:lnTo>
                  <a:pt x="116091" y="6622515"/>
                </a:lnTo>
                <a:lnTo>
                  <a:pt x="89105" y="6591231"/>
                </a:lnTo>
                <a:lnTo>
                  <a:pt x="65315" y="6557450"/>
                </a:lnTo>
                <a:lnTo>
                  <a:pt x="44951" y="6521506"/>
                </a:lnTo>
                <a:lnTo>
                  <a:pt x="28209" y="6483735"/>
                </a:lnTo>
                <a:lnTo>
                  <a:pt x="15249" y="6444501"/>
                </a:lnTo>
                <a:lnTo>
                  <a:pt x="6197" y="6404191"/>
                </a:lnTo>
                <a:lnTo>
                  <a:pt x="1140" y="6363188"/>
                </a:lnTo>
                <a:lnTo>
                  <a:pt x="0" y="6332220"/>
                </a:lnTo>
                <a:lnTo>
                  <a:pt x="0" y="421005"/>
                </a:lnTo>
                <a:lnTo>
                  <a:pt x="2027" y="379738"/>
                </a:lnTo>
                <a:lnTo>
                  <a:pt x="8089" y="338870"/>
                </a:lnTo>
                <a:lnTo>
                  <a:pt x="18128" y="298793"/>
                </a:lnTo>
                <a:lnTo>
                  <a:pt x="32047" y="259893"/>
                </a:lnTo>
                <a:lnTo>
                  <a:pt x="49711" y="222544"/>
                </a:lnTo>
                <a:lnTo>
                  <a:pt x="70952" y="187107"/>
                </a:lnTo>
                <a:lnTo>
                  <a:pt x="95563" y="153922"/>
                </a:lnTo>
                <a:lnTo>
                  <a:pt x="123309" y="123309"/>
                </a:lnTo>
                <a:lnTo>
                  <a:pt x="153922" y="95563"/>
                </a:lnTo>
                <a:lnTo>
                  <a:pt x="187107" y="70952"/>
                </a:lnTo>
                <a:lnTo>
                  <a:pt x="222544" y="49711"/>
                </a:lnTo>
                <a:lnTo>
                  <a:pt x="259893" y="32047"/>
                </a:lnTo>
                <a:lnTo>
                  <a:pt x="298793" y="18128"/>
                </a:lnTo>
                <a:lnTo>
                  <a:pt x="338870" y="8089"/>
                </a:lnTo>
                <a:lnTo>
                  <a:pt x="379738" y="2027"/>
                </a:lnTo>
                <a:lnTo>
                  <a:pt x="421005" y="0"/>
                </a:lnTo>
                <a:lnTo>
                  <a:pt x="4531995" y="0"/>
                </a:lnTo>
                <a:lnTo>
                  <a:pt x="4573257" y="2027"/>
                </a:lnTo>
                <a:lnTo>
                  <a:pt x="4614129" y="8089"/>
                </a:lnTo>
                <a:lnTo>
                  <a:pt x="4654210" y="18128"/>
                </a:lnTo>
                <a:lnTo>
                  <a:pt x="4693110" y="32047"/>
                </a:lnTo>
                <a:lnTo>
                  <a:pt x="4730457" y="49711"/>
                </a:lnTo>
                <a:lnTo>
                  <a:pt x="4765890" y="70952"/>
                </a:lnTo>
                <a:lnTo>
                  <a:pt x="4799076" y="95563"/>
                </a:lnTo>
                <a:lnTo>
                  <a:pt x="4829689" y="123309"/>
                </a:lnTo>
                <a:lnTo>
                  <a:pt x="4857435" y="153922"/>
                </a:lnTo>
                <a:lnTo>
                  <a:pt x="4882048" y="187107"/>
                </a:lnTo>
                <a:lnTo>
                  <a:pt x="4903289" y="222544"/>
                </a:lnTo>
                <a:lnTo>
                  <a:pt x="4920948" y="259893"/>
                </a:lnTo>
                <a:lnTo>
                  <a:pt x="4934873" y="298793"/>
                </a:lnTo>
                <a:lnTo>
                  <a:pt x="4944913" y="338870"/>
                </a:lnTo>
                <a:lnTo>
                  <a:pt x="4950971" y="379738"/>
                </a:lnTo>
                <a:lnTo>
                  <a:pt x="4953000" y="421005"/>
                </a:lnTo>
                <a:lnTo>
                  <a:pt x="4953000" y="6332220"/>
                </a:lnTo>
                <a:lnTo>
                  <a:pt x="4950971" y="6373482"/>
                </a:lnTo>
                <a:lnTo>
                  <a:pt x="4944913" y="6414354"/>
                </a:lnTo>
                <a:lnTo>
                  <a:pt x="4934873" y="6454435"/>
                </a:lnTo>
                <a:lnTo>
                  <a:pt x="4920948" y="6493325"/>
                </a:lnTo>
                <a:lnTo>
                  <a:pt x="4903289" y="6530682"/>
                </a:lnTo>
                <a:lnTo>
                  <a:pt x="4882048" y="6566115"/>
                </a:lnTo>
                <a:lnTo>
                  <a:pt x="4857435" y="6599301"/>
                </a:lnTo>
                <a:lnTo>
                  <a:pt x="4829689" y="6629914"/>
                </a:lnTo>
                <a:lnTo>
                  <a:pt x="4799076" y="6657660"/>
                </a:lnTo>
                <a:lnTo>
                  <a:pt x="4765890" y="6682273"/>
                </a:lnTo>
                <a:lnTo>
                  <a:pt x="4730457" y="6703514"/>
                </a:lnTo>
                <a:lnTo>
                  <a:pt x="4693110" y="6721173"/>
                </a:lnTo>
                <a:lnTo>
                  <a:pt x="4654210" y="6735098"/>
                </a:lnTo>
                <a:lnTo>
                  <a:pt x="4614129" y="6745138"/>
                </a:lnTo>
                <a:lnTo>
                  <a:pt x="4573257" y="6751196"/>
                </a:lnTo>
                <a:lnTo>
                  <a:pt x="4531995" y="67532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030191" y="8549833"/>
            <a:ext cx="2224405" cy="30607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800" spc="90" dirty="0">
                <a:solidFill>
                  <a:srgbClr val="1C453B"/>
                </a:solidFill>
                <a:latin typeface="Microsoft Sans Serif"/>
                <a:cs typeface="Microsoft Sans Serif"/>
              </a:rPr>
              <a:t>Track</a:t>
            </a:r>
            <a:r>
              <a:rPr sz="1800" spc="-114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110" dirty="0">
                <a:solidFill>
                  <a:srgbClr val="1C453B"/>
                </a:solidFill>
                <a:latin typeface="Microsoft Sans Serif"/>
                <a:cs typeface="Microsoft Sans Serif"/>
              </a:rPr>
              <a:t>performance</a:t>
            </a:r>
            <a:r>
              <a:rPr sz="1600" spc="110" dirty="0">
                <a:solidFill>
                  <a:srgbClr val="1C453B"/>
                </a:solidFill>
                <a:latin typeface="Microsoft Sans Serif"/>
                <a:cs typeface="Microsoft Sans Serif"/>
              </a:rPr>
              <a:t>.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30191" y="7890443"/>
            <a:ext cx="201803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160" dirty="0">
                <a:solidFill>
                  <a:srgbClr val="1C453B"/>
                </a:solidFill>
                <a:latin typeface="Microsoft Sans Serif"/>
                <a:cs typeface="Microsoft Sans Serif"/>
              </a:rPr>
              <a:t>Trend</a:t>
            </a:r>
            <a:r>
              <a:rPr sz="2100" spc="-80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2100" spc="120" dirty="0">
                <a:solidFill>
                  <a:srgbClr val="1C453B"/>
                </a:solidFill>
                <a:latin typeface="Microsoft Sans Serif"/>
                <a:cs typeface="Microsoft Sans Serif"/>
              </a:rPr>
              <a:t>Analysis</a:t>
            </a:r>
            <a:endParaRPr sz="21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743363" y="8549833"/>
            <a:ext cx="2443480" cy="30607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800" spc="75" dirty="0">
                <a:solidFill>
                  <a:srgbClr val="1C453B"/>
                </a:solidFill>
                <a:latin typeface="Microsoft Sans Serif"/>
                <a:cs typeface="Microsoft Sans Serif"/>
              </a:rPr>
              <a:t>Identify</a:t>
            </a:r>
            <a:r>
              <a:rPr sz="1800" spc="-110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1800" spc="95" dirty="0">
                <a:solidFill>
                  <a:srgbClr val="1C453B"/>
                </a:solidFill>
                <a:latin typeface="Microsoft Sans Serif"/>
                <a:cs typeface="Microsoft Sans Serif"/>
              </a:rPr>
              <a:t>opportunities</a:t>
            </a:r>
            <a:r>
              <a:rPr sz="1600" spc="95" dirty="0">
                <a:solidFill>
                  <a:srgbClr val="1C453B"/>
                </a:solidFill>
                <a:latin typeface="Microsoft Sans Serif"/>
                <a:cs typeface="Microsoft Sans Serif"/>
              </a:rPr>
              <a:t>.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743363" y="7890443"/>
            <a:ext cx="190817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229" dirty="0">
                <a:solidFill>
                  <a:srgbClr val="1C453B"/>
                </a:solidFill>
                <a:latin typeface="Microsoft Sans Serif"/>
                <a:cs typeface="Microsoft Sans Serif"/>
              </a:rPr>
              <a:t>Market</a:t>
            </a:r>
            <a:r>
              <a:rPr sz="2100" spc="-75" dirty="0">
                <a:solidFill>
                  <a:srgbClr val="1C453B"/>
                </a:solidFill>
                <a:latin typeface="Microsoft Sans Serif"/>
                <a:cs typeface="Microsoft Sans Serif"/>
              </a:rPr>
              <a:t> </a:t>
            </a:r>
            <a:r>
              <a:rPr sz="2100" spc="165" dirty="0">
                <a:solidFill>
                  <a:srgbClr val="1C453B"/>
                </a:solidFill>
                <a:latin typeface="Microsoft Sans Serif"/>
                <a:cs typeface="Microsoft Sans Serif"/>
              </a:rPr>
              <a:t>Share</a:t>
            </a:r>
            <a:endParaRPr sz="21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66284" y="6748761"/>
            <a:ext cx="367030" cy="2260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00" spc="95" dirty="0">
                <a:solidFill>
                  <a:srgbClr val="41AE8B"/>
                </a:solidFill>
                <a:latin typeface="Microsoft Sans Serif"/>
                <a:cs typeface="Microsoft Sans Serif"/>
              </a:rPr>
              <a:t>O</a:t>
            </a:r>
            <a:r>
              <a:rPr sz="1300" spc="65" dirty="0">
                <a:solidFill>
                  <a:srgbClr val="41AE8B"/>
                </a:solidFill>
                <a:latin typeface="Microsoft Sans Serif"/>
                <a:cs typeface="Microsoft Sans Serif"/>
              </a:rPr>
              <a:t>n</a:t>
            </a:r>
            <a:r>
              <a:rPr sz="1300" spc="60" dirty="0">
                <a:solidFill>
                  <a:srgbClr val="41AE8B"/>
                </a:solidFill>
                <a:latin typeface="Microsoft Sans Serif"/>
                <a:cs typeface="Microsoft Sans Serif"/>
              </a:rPr>
              <a:t>e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11272" y="6748761"/>
            <a:ext cx="355600" cy="2260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00" spc="-55" dirty="0">
                <a:solidFill>
                  <a:srgbClr val="41AE8B"/>
                </a:solidFill>
                <a:latin typeface="Microsoft Sans Serif"/>
                <a:cs typeface="Microsoft Sans Serif"/>
              </a:rPr>
              <a:t>T</a:t>
            </a:r>
            <a:r>
              <a:rPr sz="1300" spc="110" dirty="0">
                <a:solidFill>
                  <a:srgbClr val="41AE8B"/>
                </a:solidFill>
                <a:latin typeface="Microsoft Sans Serif"/>
                <a:cs typeface="Microsoft Sans Serif"/>
              </a:rPr>
              <a:t>w</a:t>
            </a:r>
            <a:r>
              <a:rPr sz="1300" spc="75" dirty="0">
                <a:solidFill>
                  <a:srgbClr val="41AE8B"/>
                </a:solidFill>
                <a:latin typeface="Microsoft Sans Serif"/>
                <a:cs typeface="Microsoft Sans Serif"/>
              </a:rPr>
              <a:t>o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174964" y="6748761"/>
            <a:ext cx="506730" cy="2260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00" spc="25" dirty="0">
                <a:solidFill>
                  <a:srgbClr val="41AE8B"/>
                </a:solidFill>
                <a:latin typeface="Microsoft Sans Serif"/>
                <a:cs typeface="Microsoft Sans Serif"/>
              </a:rPr>
              <a:t>T</a:t>
            </a:r>
            <a:r>
              <a:rPr sz="1300" spc="65" dirty="0">
                <a:solidFill>
                  <a:srgbClr val="41AE8B"/>
                </a:solidFill>
                <a:latin typeface="Microsoft Sans Serif"/>
                <a:cs typeface="Microsoft Sans Serif"/>
              </a:rPr>
              <a:t>h</a:t>
            </a:r>
            <a:r>
              <a:rPr sz="1300" spc="155" dirty="0">
                <a:solidFill>
                  <a:srgbClr val="41AE8B"/>
                </a:solidFill>
                <a:latin typeface="Microsoft Sans Serif"/>
                <a:cs typeface="Microsoft Sans Serif"/>
              </a:rPr>
              <a:t>r</a:t>
            </a:r>
            <a:r>
              <a:rPr sz="1300" spc="70" dirty="0">
                <a:solidFill>
                  <a:srgbClr val="41AE8B"/>
                </a:solidFill>
                <a:latin typeface="Microsoft Sans Serif"/>
                <a:cs typeface="Microsoft Sans Serif"/>
              </a:rPr>
              <a:t>e</a:t>
            </a:r>
            <a:r>
              <a:rPr sz="1300" spc="60" dirty="0">
                <a:solidFill>
                  <a:srgbClr val="41AE8B"/>
                </a:solidFill>
                <a:latin typeface="Microsoft Sans Serif"/>
                <a:cs typeface="Microsoft Sans Serif"/>
              </a:rPr>
              <a:t>e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67248" y="6748761"/>
            <a:ext cx="401320" cy="2260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00" spc="-45" dirty="0">
                <a:solidFill>
                  <a:srgbClr val="41AE8B"/>
                </a:solidFill>
                <a:latin typeface="Microsoft Sans Serif"/>
                <a:cs typeface="Microsoft Sans Serif"/>
              </a:rPr>
              <a:t>F</a:t>
            </a:r>
            <a:r>
              <a:rPr sz="1300" spc="70" dirty="0">
                <a:solidFill>
                  <a:srgbClr val="41AE8B"/>
                </a:solidFill>
                <a:latin typeface="Microsoft Sans Serif"/>
                <a:cs typeface="Microsoft Sans Serif"/>
              </a:rPr>
              <a:t>o</a:t>
            </a:r>
            <a:r>
              <a:rPr sz="1300" spc="65" dirty="0">
                <a:solidFill>
                  <a:srgbClr val="41AE8B"/>
                </a:solidFill>
                <a:latin typeface="Microsoft Sans Serif"/>
                <a:cs typeface="Microsoft Sans Serif"/>
              </a:rPr>
              <a:t>u</a:t>
            </a:r>
            <a:r>
              <a:rPr sz="1300" spc="180" dirty="0">
                <a:solidFill>
                  <a:srgbClr val="41AE8B"/>
                </a:solidFill>
                <a:latin typeface="Microsoft Sans Serif"/>
                <a:cs typeface="Microsoft Sans Serif"/>
              </a:rPr>
              <a:t>r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930242" y="6748761"/>
            <a:ext cx="353695" cy="2260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00" spc="30" dirty="0">
                <a:solidFill>
                  <a:srgbClr val="41AE8B"/>
                </a:solidFill>
                <a:latin typeface="Microsoft Sans Serif"/>
                <a:cs typeface="Microsoft Sans Serif"/>
              </a:rPr>
              <a:t>F</a:t>
            </a:r>
            <a:r>
              <a:rPr sz="1300" spc="5" dirty="0">
                <a:solidFill>
                  <a:srgbClr val="41AE8B"/>
                </a:solidFill>
                <a:latin typeface="Microsoft Sans Serif"/>
                <a:cs typeface="Microsoft Sans Serif"/>
              </a:rPr>
              <a:t>i</a:t>
            </a:r>
            <a:r>
              <a:rPr sz="1300" spc="10" dirty="0">
                <a:solidFill>
                  <a:srgbClr val="41AE8B"/>
                </a:solidFill>
                <a:latin typeface="Microsoft Sans Serif"/>
                <a:cs typeface="Microsoft Sans Serif"/>
              </a:rPr>
              <a:t>v</a:t>
            </a:r>
            <a:r>
              <a:rPr sz="1300" spc="60" dirty="0">
                <a:solidFill>
                  <a:srgbClr val="41AE8B"/>
                </a:solidFill>
                <a:latin typeface="Microsoft Sans Serif"/>
                <a:cs typeface="Microsoft Sans Serif"/>
              </a:rPr>
              <a:t>e</a:t>
            </a:r>
            <a:endParaRPr sz="1300">
              <a:latin typeface="Microsoft Sans Serif"/>
              <a:cs typeface="Microsoft Sans Serif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327335" y="3264206"/>
            <a:ext cx="4202430" cy="3348990"/>
            <a:chOff x="1327335" y="3264206"/>
            <a:chExt cx="4202430" cy="3348990"/>
          </a:xfrm>
        </p:grpSpPr>
        <p:sp>
          <p:nvSpPr>
            <p:cNvPr id="23" name="object 23"/>
            <p:cNvSpPr/>
            <p:nvPr/>
          </p:nvSpPr>
          <p:spPr>
            <a:xfrm>
              <a:off x="1329875" y="6605827"/>
              <a:ext cx="4197350" cy="5080"/>
            </a:xfrm>
            <a:custGeom>
              <a:avLst/>
              <a:gdLst/>
              <a:ahLst/>
              <a:cxnLst/>
              <a:rect l="l" t="t" r="r" b="b"/>
              <a:pathLst>
                <a:path w="4197350" h="5079">
                  <a:moveTo>
                    <a:pt x="0" y="0"/>
                  </a:moveTo>
                  <a:lnTo>
                    <a:pt x="428667" y="0"/>
                  </a:lnTo>
                </a:path>
                <a:path w="4197350" h="5079">
                  <a:moveTo>
                    <a:pt x="600134" y="0"/>
                  </a:moveTo>
                  <a:lnTo>
                    <a:pt x="1076434" y="0"/>
                  </a:lnTo>
                </a:path>
                <a:path w="4197350" h="5079">
                  <a:moveTo>
                    <a:pt x="1247898" y="0"/>
                  </a:moveTo>
                  <a:lnTo>
                    <a:pt x="1266952" y="0"/>
                  </a:lnTo>
                </a:path>
                <a:path w="4197350" h="5079">
                  <a:moveTo>
                    <a:pt x="1438417" y="0"/>
                  </a:moveTo>
                  <a:lnTo>
                    <a:pt x="1914720" y="0"/>
                  </a:lnTo>
                </a:path>
                <a:path w="4197350" h="5079">
                  <a:moveTo>
                    <a:pt x="2086170" y="0"/>
                  </a:moveTo>
                  <a:lnTo>
                    <a:pt x="2105250" y="0"/>
                  </a:lnTo>
                </a:path>
                <a:path w="4197350" h="5079">
                  <a:moveTo>
                    <a:pt x="2276700" y="0"/>
                  </a:moveTo>
                  <a:lnTo>
                    <a:pt x="2753011" y="0"/>
                  </a:lnTo>
                </a:path>
                <a:path w="4197350" h="5079">
                  <a:moveTo>
                    <a:pt x="2924461" y="0"/>
                  </a:moveTo>
                  <a:lnTo>
                    <a:pt x="2943516" y="0"/>
                  </a:lnTo>
                </a:path>
                <a:path w="4197350" h="5079">
                  <a:moveTo>
                    <a:pt x="3114983" y="0"/>
                  </a:moveTo>
                  <a:lnTo>
                    <a:pt x="3600812" y="0"/>
                  </a:lnTo>
                </a:path>
                <a:path w="4197350" h="5079">
                  <a:moveTo>
                    <a:pt x="3772273" y="0"/>
                  </a:moveTo>
                  <a:lnTo>
                    <a:pt x="3791343" y="0"/>
                  </a:lnTo>
                </a:path>
                <a:path w="4197350" h="5079">
                  <a:moveTo>
                    <a:pt x="3962792" y="0"/>
                  </a:moveTo>
                  <a:lnTo>
                    <a:pt x="4196845" y="0"/>
                  </a:lnTo>
                </a:path>
                <a:path w="4197350" h="5079">
                  <a:moveTo>
                    <a:pt x="0" y="4762"/>
                  </a:moveTo>
                  <a:lnTo>
                    <a:pt x="4196845" y="4762"/>
                  </a:lnTo>
                </a:path>
              </a:pathLst>
            </a:custGeom>
            <a:ln w="4759">
              <a:solidFill>
                <a:srgbClr val="41AE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68018" y="5088216"/>
              <a:ext cx="3534410" cy="1520190"/>
            </a:xfrm>
            <a:custGeom>
              <a:avLst/>
              <a:gdLst/>
              <a:ahLst/>
              <a:cxnLst/>
              <a:rect l="l" t="t" r="r" b="b"/>
              <a:pathLst>
                <a:path w="3534410" h="1520190">
                  <a:moveTo>
                    <a:pt x="171462" y="1215999"/>
                  </a:moveTo>
                  <a:lnTo>
                    <a:pt x="0" y="1215999"/>
                  </a:lnTo>
                  <a:lnTo>
                    <a:pt x="0" y="1519999"/>
                  </a:lnTo>
                  <a:lnTo>
                    <a:pt x="171462" y="1519999"/>
                  </a:lnTo>
                  <a:lnTo>
                    <a:pt x="171462" y="1215999"/>
                  </a:lnTo>
                  <a:close/>
                </a:path>
                <a:path w="3534410" h="1520190">
                  <a:moveTo>
                    <a:pt x="1009751" y="304012"/>
                  </a:moveTo>
                  <a:lnTo>
                    <a:pt x="838288" y="304012"/>
                  </a:lnTo>
                  <a:lnTo>
                    <a:pt x="838288" y="1519999"/>
                  </a:lnTo>
                  <a:lnTo>
                    <a:pt x="1009751" y="1519999"/>
                  </a:lnTo>
                  <a:lnTo>
                    <a:pt x="1009751" y="304012"/>
                  </a:lnTo>
                  <a:close/>
                </a:path>
                <a:path w="3534410" h="1520190">
                  <a:moveTo>
                    <a:pt x="1848015" y="607999"/>
                  </a:moveTo>
                  <a:lnTo>
                    <a:pt x="1676565" y="607999"/>
                  </a:lnTo>
                  <a:lnTo>
                    <a:pt x="1676565" y="1519999"/>
                  </a:lnTo>
                  <a:lnTo>
                    <a:pt x="1848015" y="1519999"/>
                  </a:lnTo>
                  <a:lnTo>
                    <a:pt x="1848015" y="607999"/>
                  </a:lnTo>
                  <a:close/>
                </a:path>
                <a:path w="3534410" h="1520190">
                  <a:moveTo>
                    <a:pt x="2686316" y="0"/>
                  </a:moveTo>
                  <a:lnTo>
                    <a:pt x="2514866" y="0"/>
                  </a:lnTo>
                  <a:lnTo>
                    <a:pt x="2514866" y="1519999"/>
                  </a:lnTo>
                  <a:lnTo>
                    <a:pt x="2686316" y="1519999"/>
                  </a:lnTo>
                  <a:lnTo>
                    <a:pt x="2686316" y="0"/>
                  </a:lnTo>
                  <a:close/>
                </a:path>
                <a:path w="3534410" h="1520190">
                  <a:moveTo>
                    <a:pt x="3534130" y="1215999"/>
                  </a:moveTo>
                  <a:lnTo>
                    <a:pt x="3362668" y="1215999"/>
                  </a:lnTo>
                  <a:lnTo>
                    <a:pt x="3362668" y="1519999"/>
                  </a:lnTo>
                  <a:lnTo>
                    <a:pt x="3534130" y="1519999"/>
                  </a:lnTo>
                  <a:lnTo>
                    <a:pt x="3534130" y="1215999"/>
                  </a:lnTo>
                  <a:close/>
                </a:path>
              </a:pathLst>
            </a:custGeom>
            <a:solidFill>
              <a:srgbClr val="1C45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58530" y="3264217"/>
              <a:ext cx="3534410" cy="3344545"/>
            </a:xfrm>
            <a:custGeom>
              <a:avLst/>
              <a:gdLst/>
              <a:ahLst/>
              <a:cxnLst/>
              <a:rect l="l" t="t" r="r" b="b"/>
              <a:pathLst>
                <a:path w="3534410" h="3344545">
                  <a:moveTo>
                    <a:pt x="171475" y="1215986"/>
                  </a:moveTo>
                  <a:lnTo>
                    <a:pt x="0" y="1215986"/>
                  </a:lnTo>
                  <a:lnTo>
                    <a:pt x="0" y="3343999"/>
                  </a:lnTo>
                  <a:lnTo>
                    <a:pt x="171475" y="3343999"/>
                  </a:lnTo>
                  <a:lnTo>
                    <a:pt x="171475" y="1215986"/>
                  </a:lnTo>
                  <a:close/>
                </a:path>
                <a:path w="3534410" h="3344545">
                  <a:moveTo>
                    <a:pt x="1009751" y="1519999"/>
                  </a:moveTo>
                  <a:lnTo>
                    <a:pt x="838288" y="1519999"/>
                  </a:lnTo>
                  <a:lnTo>
                    <a:pt x="838288" y="3343999"/>
                  </a:lnTo>
                  <a:lnTo>
                    <a:pt x="1009751" y="3343999"/>
                  </a:lnTo>
                  <a:lnTo>
                    <a:pt x="1009751" y="1519999"/>
                  </a:lnTo>
                  <a:close/>
                </a:path>
                <a:path w="3534410" h="3344545">
                  <a:moveTo>
                    <a:pt x="1848040" y="3039999"/>
                  </a:moveTo>
                  <a:lnTo>
                    <a:pt x="1676590" y="3039999"/>
                  </a:lnTo>
                  <a:lnTo>
                    <a:pt x="1676590" y="3343999"/>
                  </a:lnTo>
                  <a:lnTo>
                    <a:pt x="1848040" y="3343999"/>
                  </a:lnTo>
                  <a:lnTo>
                    <a:pt x="1848040" y="3039999"/>
                  </a:lnTo>
                  <a:close/>
                </a:path>
                <a:path w="3534410" h="3344545">
                  <a:moveTo>
                    <a:pt x="2686316" y="0"/>
                  </a:moveTo>
                  <a:lnTo>
                    <a:pt x="2514854" y="0"/>
                  </a:lnTo>
                  <a:lnTo>
                    <a:pt x="2514854" y="3343999"/>
                  </a:lnTo>
                  <a:lnTo>
                    <a:pt x="2686316" y="3343999"/>
                  </a:lnTo>
                  <a:lnTo>
                    <a:pt x="2686316" y="0"/>
                  </a:lnTo>
                  <a:close/>
                </a:path>
                <a:path w="3534410" h="3344545">
                  <a:moveTo>
                    <a:pt x="3534130" y="1215986"/>
                  </a:moveTo>
                  <a:lnTo>
                    <a:pt x="3362680" y="1215986"/>
                  </a:lnTo>
                  <a:lnTo>
                    <a:pt x="3362680" y="3343999"/>
                  </a:lnTo>
                  <a:lnTo>
                    <a:pt x="3534130" y="3343999"/>
                  </a:lnTo>
                  <a:lnTo>
                    <a:pt x="3534130" y="1215986"/>
                  </a:lnTo>
                  <a:close/>
                </a:path>
              </a:pathLst>
            </a:custGeom>
            <a:solidFill>
              <a:srgbClr val="49BE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613264" y="5955349"/>
            <a:ext cx="81280" cy="200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50" spc="-204" dirty="0">
                <a:solidFill>
                  <a:srgbClr val="41AE8B"/>
                </a:solidFill>
                <a:latin typeface="Microsoft Sans Serif"/>
                <a:cs typeface="Microsoft Sans Serif"/>
              </a:rPr>
              <a:t>1</a:t>
            </a:r>
            <a:endParaRPr sz="115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421467" y="5043357"/>
            <a:ext cx="141605" cy="200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50" spc="270" dirty="0">
                <a:solidFill>
                  <a:srgbClr val="41AE8B"/>
                </a:solidFill>
                <a:latin typeface="Microsoft Sans Serif"/>
                <a:cs typeface="Microsoft Sans Serif"/>
              </a:rPr>
              <a:t>4</a:t>
            </a:r>
            <a:endParaRPr sz="115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260618" y="5347364"/>
            <a:ext cx="139700" cy="200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50" spc="254" dirty="0">
                <a:solidFill>
                  <a:srgbClr val="41AE8B"/>
                </a:solidFill>
                <a:latin typeface="Microsoft Sans Serif"/>
                <a:cs typeface="Microsoft Sans Serif"/>
              </a:rPr>
              <a:t>3</a:t>
            </a:r>
            <a:endParaRPr sz="115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096880" y="4739349"/>
            <a:ext cx="143510" cy="200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50" spc="290" dirty="0">
                <a:solidFill>
                  <a:srgbClr val="41AE8B"/>
                </a:solidFill>
                <a:latin typeface="Microsoft Sans Serif"/>
                <a:cs typeface="Microsoft Sans Serif"/>
              </a:rPr>
              <a:t>5</a:t>
            </a:r>
            <a:endParaRPr sz="115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975934" y="5955349"/>
            <a:ext cx="81280" cy="200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50" spc="-204" dirty="0">
                <a:solidFill>
                  <a:srgbClr val="41AE8B"/>
                </a:solidFill>
                <a:latin typeface="Microsoft Sans Serif"/>
                <a:cs typeface="Microsoft Sans Serif"/>
              </a:rPr>
              <a:t>1</a:t>
            </a:r>
            <a:endParaRPr sz="115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784650" y="4131364"/>
            <a:ext cx="119380" cy="200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50" spc="95" dirty="0">
                <a:solidFill>
                  <a:srgbClr val="41AE8B"/>
                </a:solidFill>
                <a:latin typeface="Microsoft Sans Serif"/>
                <a:cs typeface="Microsoft Sans Serif"/>
              </a:rPr>
              <a:t>7</a:t>
            </a:r>
            <a:endParaRPr sz="1150">
              <a:latin typeface="Microsoft Sans Serif"/>
              <a:cs typeface="Microsoft Sans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613318" y="4435342"/>
            <a:ext cx="139065" cy="200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50" spc="250" dirty="0">
                <a:solidFill>
                  <a:srgbClr val="41AE8B"/>
                </a:solidFill>
                <a:latin typeface="Microsoft Sans Serif"/>
                <a:cs typeface="Microsoft Sans Serif"/>
              </a:rPr>
              <a:t>6</a:t>
            </a:r>
            <a:endParaRPr sz="1150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480341" y="5955349"/>
            <a:ext cx="81280" cy="200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50" spc="-204" dirty="0">
                <a:solidFill>
                  <a:srgbClr val="41AE8B"/>
                </a:solidFill>
                <a:latin typeface="Microsoft Sans Serif"/>
                <a:cs typeface="Microsoft Sans Serif"/>
              </a:rPr>
              <a:t>1</a:t>
            </a:r>
            <a:endParaRPr sz="1150">
              <a:latin typeface="Microsoft Sans Serif"/>
              <a:cs typeface="Microsoft Sans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290838" y="2915365"/>
            <a:ext cx="137160" cy="200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50" spc="-210" dirty="0">
                <a:solidFill>
                  <a:srgbClr val="41AE8B"/>
                </a:solidFill>
                <a:latin typeface="Microsoft Sans Serif"/>
                <a:cs typeface="Microsoft Sans Serif"/>
              </a:rPr>
              <a:t>1</a:t>
            </a:r>
            <a:r>
              <a:rPr sz="1150" spc="-204" dirty="0">
                <a:solidFill>
                  <a:srgbClr val="41AE8B"/>
                </a:solidFill>
                <a:latin typeface="Microsoft Sans Serif"/>
                <a:cs typeface="Microsoft Sans Serif"/>
              </a:rPr>
              <a:t>1</a:t>
            </a:r>
            <a:endParaRPr sz="1150">
              <a:latin typeface="Microsoft Sans Serif"/>
              <a:cs typeface="Microsoft Sans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147301" y="4131364"/>
            <a:ext cx="119380" cy="200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50" spc="95" dirty="0">
                <a:solidFill>
                  <a:srgbClr val="41AE8B"/>
                </a:solidFill>
                <a:latin typeface="Microsoft Sans Serif"/>
                <a:cs typeface="Microsoft Sans Serif"/>
              </a:rPr>
              <a:t>7</a:t>
            </a:r>
            <a:endParaRPr sz="1150">
              <a:latin typeface="Microsoft Sans Serif"/>
              <a:cs typeface="Microsoft Sans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283624" y="6653785"/>
            <a:ext cx="367030" cy="2260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00" spc="95" dirty="0">
                <a:solidFill>
                  <a:srgbClr val="41AE8B"/>
                </a:solidFill>
                <a:latin typeface="Microsoft Sans Serif"/>
                <a:cs typeface="Microsoft Sans Serif"/>
              </a:rPr>
              <a:t>O</a:t>
            </a:r>
            <a:r>
              <a:rPr sz="1300" spc="65" dirty="0">
                <a:solidFill>
                  <a:srgbClr val="41AE8B"/>
                </a:solidFill>
                <a:latin typeface="Microsoft Sans Serif"/>
                <a:cs typeface="Microsoft Sans Serif"/>
              </a:rPr>
              <a:t>n</a:t>
            </a:r>
            <a:r>
              <a:rPr sz="1300" spc="60" dirty="0">
                <a:solidFill>
                  <a:srgbClr val="41AE8B"/>
                </a:solidFill>
                <a:latin typeface="Microsoft Sans Serif"/>
                <a:cs typeface="Microsoft Sans Serif"/>
              </a:rPr>
              <a:t>e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126771" y="6653785"/>
            <a:ext cx="355600" cy="2260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00" spc="-55" dirty="0">
                <a:solidFill>
                  <a:srgbClr val="41AE8B"/>
                </a:solidFill>
                <a:latin typeface="Microsoft Sans Serif"/>
                <a:cs typeface="Microsoft Sans Serif"/>
              </a:rPr>
              <a:t>T</a:t>
            </a:r>
            <a:r>
              <a:rPr sz="1300" spc="110" dirty="0">
                <a:solidFill>
                  <a:srgbClr val="41AE8B"/>
                </a:solidFill>
                <a:latin typeface="Microsoft Sans Serif"/>
                <a:cs typeface="Microsoft Sans Serif"/>
              </a:rPr>
              <a:t>w</a:t>
            </a:r>
            <a:r>
              <a:rPr sz="1300" spc="75" dirty="0">
                <a:solidFill>
                  <a:srgbClr val="41AE8B"/>
                </a:solidFill>
                <a:latin typeface="Microsoft Sans Serif"/>
                <a:cs typeface="Microsoft Sans Serif"/>
              </a:rPr>
              <a:t>o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888655" y="6653785"/>
            <a:ext cx="506730" cy="2260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00" spc="25" dirty="0">
                <a:solidFill>
                  <a:srgbClr val="41AE8B"/>
                </a:solidFill>
                <a:latin typeface="Microsoft Sans Serif"/>
                <a:cs typeface="Microsoft Sans Serif"/>
              </a:rPr>
              <a:t>T</a:t>
            </a:r>
            <a:r>
              <a:rPr sz="1300" spc="65" dirty="0">
                <a:solidFill>
                  <a:srgbClr val="41AE8B"/>
                </a:solidFill>
                <a:latin typeface="Microsoft Sans Serif"/>
                <a:cs typeface="Microsoft Sans Serif"/>
              </a:rPr>
              <a:t>h</a:t>
            </a:r>
            <a:r>
              <a:rPr sz="1300" spc="155" dirty="0">
                <a:solidFill>
                  <a:srgbClr val="41AE8B"/>
                </a:solidFill>
                <a:latin typeface="Microsoft Sans Serif"/>
                <a:cs typeface="Microsoft Sans Serif"/>
              </a:rPr>
              <a:t>r</a:t>
            </a:r>
            <a:r>
              <a:rPr sz="1300" spc="70" dirty="0">
                <a:solidFill>
                  <a:srgbClr val="41AE8B"/>
                </a:solidFill>
                <a:latin typeface="Microsoft Sans Serif"/>
                <a:cs typeface="Microsoft Sans Serif"/>
              </a:rPr>
              <a:t>e</a:t>
            </a:r>
            <a:r>
              <a:rPr sz="1300" spc="60" dirty="0">
                <a:solidFill>
                  <a:srgbClr val="41AE8B"/>
                </a:solidFill>
                <a:latin typeface="Microsoft Sans Serif"/>
                <a:cs typeface="Microsoft Sans Serif"/>
              </a:rPr>
              <a:t>e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779110" y="6653785"/>
            <a:ext cx="401320" cy="2260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00" spc="-45" dirty="0">
                <a:solidFill>
                  <a:srgbClr val="41AE8B"/>
                </a:solidFill>
                <a:latin typeface="Microsoft Sans Serif"/>
                <a:cs typeface="Microsoft Sans Serif"/>
              </a:rPr>
              <a:t>F</a:t>
            </a:r>
            <a:r>
              <a:rPr sz="1300" spc="70" dirty="0">
                <a:solidFill>
                  <a:srgbClr val="41AE8B"/>
                </a:solidFill>
                <a:latin typeface="Microsoft Sans Serif"/>
                <a:cs typeface="Microsoft Sans Serif"/>
              </a:rPr>
              <a:t>o</a:t>
            </a:r>
            <a:r>
              <a:rPr sz="1300" spc="65" dirty="0">
                <a:solidFill>
                  <a:srgbClr val="41AE8B"/>
                </a:solidFill>
                <a:latin typeface="Microsoft Sans Serif"/>
                <a:cs typeface="Microsoft Sans Serif"/>
              </a:rPr>
              <a:t>u</a:t>
            </a:r>
            <a:r>
              <a:rPr sz="1300" spc="180" dirty="0">
                <a:solidFill>
                  <a:srgbClr val="41AE8B"/>
                </a:solidFill>
                <a:latin typeface="Microsoft Sans Serif"/>
                <a:cs typeface="Microsoft Sans Serif"/>
              </a:rPr>
              <a:t>r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640245" y="6653785"/>
            <a:ext cx="353695" cy="2260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00" spc="30" dirty="0">
                <a:solidFill>
                  <a:srgbClr val="41AE8B"/>
                </a:solidFill>
                <a:latin typeface="Microsoft Sans Serif"/>
                <a:cs typeface="Microsoft Sans Serif"/>
              </a:rPr>
              <a:t>F</a:t>
            </a:r>
            <a:r>
              <a:rPr sz="1300" spc="5" dirty="0">
                <a:solidFill>
                  <a:srgbClr val="41AE8B"/>
                </a:solidFill>
                <a:latin typeface="Microsoft Sans Serif"/>
                <a:cs typeface="Microsoft Sans Serif"/>
              </a:rPr>
              <a:t>i</a:t>
            </a:r>
            <a:r>
              <a:rPr sz="1300" spc="10" dirty="0">
                <a:solidFill>
                  <a:srgbClr val="41AE8B"/>
                </a:solidFill>
                <a:latin typeface="Microsoft Sans Serif"/>
                <a:cs typeface="Microsoft Sans Serif"/>
              </a:rPr>
              <a:t>v</a:t>
            </a:r>
            <a:r>
              <a:rPr sz="1300" spc="60" dirty="0">
                <a:solidFill>
                  <a:srgbClr val="41AE8B"/>
                </a:solidFill>
                <a:latin typeface="Microsoft Sans Serif"/>
                <a:cs typeface="Microsoft Sans Serif"/>
              </a:rPr>
              <a:t>e</a:t>
            </a:r>
            <a:endParaRPr sz="1300">
              <a:latin typeface="Microsoft Sans Serif"/>
              <a:cs typeface="Microsoft Sans Serif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7048134" y="3355882"/>
            <a:ext cx="4187825" cy="3176270"/>
            <a:chOff x="7048134" y="3355882"/>
            <a:chExt cx="4187825" cy="3176270"/>
          </a:xfrm>
        </p:grpSpPr>
        <p:sp>
          <p:nvSpPr>
            <p:cNvPr id="42" name="object 42"/>
            <p:cNvSpPr/>
            <p:nvPr/>
          </p:nvSpPr>
          <p:spPr>
            <a:xfrm>
              <a:off x="7048134" y="6512689"/>
              <a:ext cx="4187825" cy="0"/>
            </a:xfrm>
            <a:custGeom>
              <a:avLst/>
              <a:gdLst/>
              <a:ahLst/>
              <a:cxnLst/>
              <a:rect l="l" t="t" r="r" b="b"/>
              <a:pathLst>
                <a:path w="4187825">
                  <a:moveTo>
                    <a:pt x="0" y="0"/>
                  </a:moveTo>
                  <a:lnTo>
                    <a:pt x="4187701" y="0"/>
                  </a:lnTo>
                </a:path>
              </a:pathLst>
            </a:custGeom>
            <a:ln w="9524">
              <a:solidFill>
                <a:srgbClr val="41AE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467256" y="3403506"/>
              <a:ext cx="3353435" cy="3109595"/>
            </a:xfrm>
            <a:custGeom>
              <a:avLst/>
              <a:gdLst/>
              <a:ahLst/>
              <a:cxnLst/>
              <a:rect l="l" t="t" r="r" b="b"/>
              <a:pathLst>
                <a:path w="3353434" h="3109595">
                  <a:moveTo>
                    <a:pt x="0" y="3109182"/>
                  </a:moveTo>
                  <a:lnTo>
                    <a:pt x="838264" y="2220844"/>
                  </a:lnTo>
                  <a:lnTo>
                    <a:pt x="1676528" y="1776670"/>
                  </a:lnTo>
                  <a:lnTo>
                    <a:pt x="2514793" y="1332506"/>
                  </a:lnTo>
                  <a:lnTo>
                    <a:pt x="3353057" y="0"/>
                  </a:lnTo>
                </a:path>
                <a:path w="3353434" h="3109595">
                  <a:moveTo>
                    <a:pt x="0" y="3109182"/>
                  </a:moveTo>
                  <a:lnTo>
                    <a:pt x="838264" y="2220844"/>
                  </a:lnTo>
                  <a:lnTo>
                    <a:pt x="1676528" y="1776670"/>
                  </a:lnTo>
                  <a:lnTo>
                    <a:pt x="2514793" y="1332506"/>
                  </a:lnTo>
                  <a:lnTo>
                    <a:pt x="3353057" y="0"/>
                  </a:lnTo>
                </a:path>
              </a:pathLst>
            </a:custGeom>
            <a:ln w="38101">
              <a:solidFill>
                <a:srgbClr val="49BE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419637" y="6465065"/>
              <a:ext cx="95885" cy="48260"/>
            </a:xfrm>
            <a:custGeom>
              <a:avLst/>
              <a:gdLst/>
              <a:ahLst/>
              <a:cxnLst/>
              <a:rect l="l" t="t" r="r" b="b"/>
              <a:pathLst>
                <a:path w="95884" h="48259">
                  <a:moveTo>
                    <a:pt x="95257" y="48202"/>
                  </a:moveTo>
                  <a:lnTo>
                    <a:pt x="0" y="48202"/>
                  </a:lnTo>
                  <a:lnTo>
                    <a:pt x="0" y="41309"/>
                  </a:lnTo>
                  <a:lnTo>
                    <a:pt x="23566" y="6038"/>
                  </a:lnTo>
                  <a:lnTo>
                    <a:pt x="41313" y="0"/>
                  </a:lnTo>
                  <a:lnTo>
                    <a:pt x="53944" y="0"/>
                  </a:lnTo>
                  <a:lnTo>
                    <a:pt x="89215" y="23564"/>
                  </a:lnTo>
                  <a:lnTo>
                    <a:pt x="95257" y="41309"/>
                  </a:lnTo>
                  <a:lnTo>
                    <a:pt x="95257" y="48202"/>
                  </a:lnTo>
                  <a:close/>
                </a:path>
              </a:pathLst>
            </a:custGeom>
            <a:solidFill>
              <a:srgbClr val="49BE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7901" y="5576727"/>
              <a:ext cx="95257" cy="9524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96166" y="5132553"/>
              <a:ext cx="95257" cy="9524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34430" y="4688389"/>
              <a:ext cx="95257" cy="9524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72695" y="3355882"/>
              <a:ext cx="95257" cy="95248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7394026" y="6163829"/>
            <a:ext cx="146685" cy="200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50" spc="310" dirty="0">
                <a:solidFill>
                  <a:srgbClr val="41AE8B"/>
                </a:solidFill>
                <a:latin typeface="Microsoft Sans Serif"/>
                <a:cs typeface="Microsoft Sans Serif"/>
              </a:rPr>
              <a:t>0</a:t>
            </a:r>
            <a:endParaRPr sz="1150">
              <a:latin typeface="Microsoft Sans Serif"/>
              <a:cs typeface="Microsoft Sans Serif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237997" y="5275489"/>
            <a:ext cx="135255" cy="200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50" spc="220" dirty="0">
                <a:solidFill>
                  <a:srgbClr val="41AE8B"/>
                </a:solidFill>
                <a:latin typeface="Microsoft Sans Serif"/>
                <a:cs typeface="Microsoft Sans Serif"/>
              </a:rPr>
              <a:t>2</a:t>
            </a:r>
            <a:endParaRPr sz="1150">
              <a:latin typeface="Microsoft Sans Serif"/>
              <a:cs typeface="Microsoft Sans Serif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9074070" y="4831304"/>
            <a:ext cx="139700" cy="200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50" spc="254" dirty="0">
                <a:solidFill>
                  <a:srgbClr val="41AE8B"/>
                </a:solidFill>
                <a:latin typeface="Microsoft Sans Serif"/>
                <a:cs typeface="Microsoft Sans Serif"/>
              </a:rPr>
              <a:t>3</a:t>
            </a:r>
            <a:endParaRPr sz="1150">
              <a:latin typeface="Microsoft Sans Serif"/>
              <a:cs typeface="Microsoft Sans Serif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911474" y="4387150"/>
            <a:ext cx="141605" cy="200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50" spc="270" dirty="0">
                <a:solidFill>
                  <a:srgbClr val="41AE8B"/>
                </a:solidFill>
                <a:latin typeface="Microsoft Sans Serif"/>
                <a:cs typeface="Microsoft Sans Serif"/>
              </a:rPr>
              <a:t>4</a:t>
            </a:r>
            <a:endParaRPr sz="1150">
              <a:latin typeface="Microsoft Sans Serif"/>
              <a:cs typeface="Microsoft Sans Serif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0773381" y="3054655"/>
            <a:ext cx="106680" cy="200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150" spc="95" dirty="0">
                <a:solidFill>
                  <a:srgbClr val="41AE8B"/>
                </a:solidFill>
                <a:latin typeface="Microsoft Sans Serif"/>
                <a:cs typeface="Microsoft Sans Serif"/>
              </a:rPr>
              <a:t>7</a:t>
            </a:r>
            <a:endParaRPr sz="1150">
              <a:latin typeface="Microsoft Sans Serif"/>
              <a:cs typeface="Microsoft Sans Serif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2991968" y="6653785"/>
            <a:ext cx="367030" cy="2260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00" spc="95" dirty="0">
                <a:solidFill>
                  <a:srgbClr val="41AE8B"/>
                </a:solidFill>
                <a:latin typeface="Microsoft Sans Serif"/>
                <a:cs typeface="Microsoft Sans Serif"/>
              </a:rPr>
              <a:t>O</a:t>
            </a:r>
            <a:r>
              <a:rPr sz="1300" spc="65" dirty="0">
                <a:solidFill>
                  <a:srgbClr val="41AE8B"/>
                </a:solidFill>
                <a:latin typeface="Microsoft Sans Serif"/>
                <a:cs typeface="Microsoft Sans Serif"/>
              </a:rPr>
              <a:t>n</a:t>
            </a:r>
            <a:r>
              <a:rPr sz="1300" spc="60" dirty="0">
                <a:solidFill>
                  <a:srgbClr val="41AE8B"/>
                </a:solidFill>
                <a:latin typeface="Microsoft Sans Serif"/>
                <a:cs typeface="Microsoft Sans Serif"/>
              </a:rPr>
              <a:t>e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3835753" y="6653785"/>
            <a:ext cx="355600" cy="2260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00" spc="-55" dirty="0">
                <a:solidFill>
                  <a:srgbClr val="41AE8B"/>
                </a:solidFill>
                <a:latin typeface="Microsoft Sans Serif"/>
                <a:cs typeface="Microsoft Sans Serif"/>
              </a:rPr>
              <a:t>T</a:t>
            </a:r>
            <a:r>
              <a:rPr sz="1300" spc="110" dirty="0">
                <a:solidFill>
                  <a:srgbClr val="41AE8B"/>
                </a:solidFill>
                <a:latin typeface="Microsoft Sans Serif"/>
                <a:cs typeface="Microsoft Sans Serif"/>
              </a:rPr>
              <a:t>w</a:t>
            </a:r>
            <a:r>
              <a:rPr sz="1300" spc="75" dirty="0">
                <a:solidFill>
                  <a:srgbClr val="41AE8B"/>
                </a:solidFill>
                <a:latin typeface="Microsoft Sans Serif"/>
                <a:cs typeface="Microsoft Sans Serif"/>
              </a:rPr>
              <a:t>o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4598257" y="6653785"/>
            <a:ext cx="506730" cy="2260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00" spc="25" dirty="0">
                <a:solidFill>
                  <a:srgbClr val="41AE8B"/>
                </a:solidFill>
                <a:latin typeface="Microsoft Sans Serif"/>
                <a:cs typeface="Microsoft Sans Serif"/>
              </a:rPr>
              <a:t>T</a:t>
            </a:r>
            <a:r>
              <a:rPr sz="1300" spc="65" dirty="0">
                <a:solidFill>
                  <a:srgbClr val="41AE8B"/>
                </a:solidFill>
                <a:latin typeface="Microsoft Sans Serif"/>
                <a:cs typeface="Microsoft Sans Serif"/>
              </a:rPr>
              <a:t>h</a:t>
            </a:r>
            <a:r>
              <a:rPr sz="1300" spc="155" dirty="0">
                <a:solidFill>
                  <a:srgbClr val="41AE8B"/>
                </a:solidFill>
                <a:latin typeface="Microsoft Sans Serif"/>
                <a:cs typeface="Microsoft Sans Serif"/>
              </a:rPr>
              <a:t>r</a:t>
            </a:r>
            <a:r>
              <a:rPr sz="1300" spc="70" dirty="0">
                <a:solidFill>
                  <a:srgbClr val="41AE8B"/>
                </a:solidFill>
                <a:latin typeface="Microsoft Sans Serif"/>
                <a:cs typeface="Microsoft Sans Serif"/>
              </a:rPr>
              <a:t>e</a:t>
            </a:r>
            <a:r>
              <a:rPr sz="1300" spc="60" dirty="0">
                <a:solidFill>
                  <a:srgbClr val="41AE8B"/>
                </a:solidFill>
                <a:latin typeface="Microsoft Sans Serif"/>
                <a:cs typeface="Microsoft Sans Serif"/>
              </a:rPr>
              <a:t>e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5489346" y="6653785"/>
            <a:ext cx="401320" cy="2260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00" spc="-45" dirty="0">
                <a:solidFill>
                  <a:srgbClr val="41AE8B"/>
                </a:solidFill>
                <a:latin typeface="Microsoft Sans Serif"/>
                <a:cs typeface="Microsoft Sans Serif"/>
              </a:rPr>
              <a:t>F</a:t>
            </a:r>
            <a:r>
              <a:rPr sz="1300" spc="70" dirty="0">
                <a:solidFill>
                  <a:srgbClr val="41AE8B"/>
                </a:solidFill>
                <a:latin typeface="Microsoft Sans Serif"/>
                <a:cs typeface="Microsoft Sans Serif"/>
              </a:rPr>
              <a:t>o</a:t>
            </a:r>
            <a:r>
              <a:rPr sz="1300" spc="65" dirty="0">
                <a:solidFill>
                  <a:srgbClr val="41AE8B"/>
                </a:solidFill>
                <a:latin typeface="Microsoft Sans Serif"/>
                <a:cs typeface="Microsoft Sans Serif"/>
              </a:rPr>
              <a:t>u</a:t>
            </a:r>
            <a:r>
              <a:rPr sz="1300" spc="180" dirty="0">
                <a:solidFill>
                  <a:srgbClr val="41AE8B"/>
                </a:solidFill>
                <a:latin typeface="Microsoft Sans Serif"/>
                <a:cs typeface="Microsoft Sans Serif"/>
              </a:rPr>
              <a:t>r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6351118" y="6653785"/>
            <a:ext cx="353695" cy="2260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00" spc="30" dirty="0">
                <a:solidFill>
                  <a:srgbClr val="41AE8B"/>
                </a:solidFill>
                <a:latin typeface="Microsoft Sans Serif"/>
                <a:cs typeface="Microsoft Sans Serif"/>
              </a:rPr>
              <a:t>F</a:t>
            </a:r>
            <a:r>
              <a:rPr sz="1300" spc="5" dirty="0">
                <a:solidFill>
                  <a:srgbClr val="41AE8B"/>
                </a:solidFill>
                <a:latin typeface="Microsoft Sans Serif"/>
                <a:cs typeface="Microsoft Sans Serif"/>
              </a:rPr>
              <a:t>i</a:t>
            </a:r>
            <a:r>
              <a:rPr sz="1300" spc="10" dirty="0">
                <a:solidFill>
                  <a:srgbClr val="41AE8B"/>
                </a:solidFill>
                <a:latin typeface="Microsoft Sans Serif"/>
                <a:cs typeface="Microsoft Sans Serif"/>
              </a:rPr>
              <a:t>v</a:t>
            </a:r>
            <a:r>
              <a:rPr sz="1300" spc="60" dirty="0">
                <a:solidFill>
                  <a:srgbClr val="41AE8B"/>
                </a:solidFill>
                <a:latin typeface="Microsoft Sans Serif"/>
                <a:cs typeface="Microsoft Sans Serif"/>
              </a:rPr>
              <a:t>e</a:t>
            </a:r>
            <a:endParaRPr sz="1300">
              <a:latin typeface="Microsoft Sans Serif"/>
              <a:cs typeface="Microsoft Sans Serif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12756153" y="3551563"/>
            <a:ext cx="4191000" cy="2966085"/>
            <a:chOff x="12756153" y="3551563"/>
            <a:chExt cx="4191000" cy="2966085"/>
          </a:xfrm>
        </p:grpSpPr>
        <p:sp>
          <p:nvSpPr>
            <p:cNvPr id="60" name="object 60"/>
            <p:cNvSpPr/>
            <p:nvPr/>
          </p:nvSpPr>
          <p:spPr>
            <a:xfrm>
              <a:off x="12756153" y="6510306"/>
              <a:ext cx="4191000" cy="0"/>
            </a:xfrm>
            <a:custGeom>
              <a:avLst/>
              <a:gdLst/>
              <a:ahLst/>
              <a:cxnLst/>
              <a:rect l="l" t="t" r="r" b="b"/>
              <a:pathLst>
                <a:path w="4191000">
                  <a:moveTo>
                    <a:pt x="0" y="0"/>
                  </a:moveTo>
                  <a:lnTo>
                    <a:pt x="1171533" y="0"/>
                  </a:lnTo>
                </a:path>
                <a:path w="4191000">
                  <a:moveTo>
                    <a:pt x="1342977" y="0"/>
                  </a:moveTo>
                  <a:lnTo>
                    <a:pt x="2009704" y="0"/>
                  </a:lnTo>
                </a:path>
                <a:path w="4191000">
                  <a:moveTo>
                    <a:pt x="2181148" y="0"/>
                  </a:moveTo>
                  <a:lnTo>
                    <a:pt x="2847874" y="0"/>
                  </a:lnTo>
                </a:path>
                <a:path w="4191000">
                  <a:moveTo>
                    <a:pt x="3019317" y="0"/>
                  </a:moveTo>
                  <a:lnTo>
                    <a:pt x="3686045" y="0"/>
                  </a:lnTo>
                </a:path>
                <a:path w="4191000">
                  <a:moveTo>
                    <a:pt x="3857487" y="0"/>
                  </a:moveTo>
                  <a:lnTo>
                    <a:pt x="4190852" y="0"/>
                  </a:lnTo>
                </a:path>
              </a:pathLst>
            </a:custGeom>
            <a:ln w="4759">
              <a:solidFill>
                <a:srgbClr val="41AE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2756153" y="6515069"/>
              <a:ext cx="4191000" cy="0"/>
            </a:xfrm>
            <a:custGeom>
              <a:avLst/>
              <a:gdLst/>
              <a:ahLst/>
              <a:cxnLst/>
              <a:rect l="l" t="t" r="r" b="b"/>
              <a:pathLst>
                <a:path w="4191000">
                  <a:moveTo>
                    <a:pt x="0" y="0"/>
                  </a:moveTo>
                  <a:lnTo>
                    <a:pt x="4190852" y="0"/>
                  </a:lnTo>
                </a:path>
              </a:pathLst>
            </a:custGeom>
            <a:ln w="4759">
              <a:solidFill>
                <a:srgbClr val="41AE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3089509" y="3551567"/>
              <a:ext cx="3524250" cy="2961640"/>
            </a:xfrm>
            <a:custGeom>
              <a:avLst/>
              <a:gdLst/>
              <a:ahLst/>
              <a:cxnLst/>
              <a:rect l="l" t="t" r="r" b="b"/>
              <a:pathLst>
                <a:path w="3524250" h="2961640">
                  <a:moveTo>
                    <a:pt x="171450" y="2368905"/>
                  </a:moveTo>
                  <a:lnTo>
                    <a:pt x="0" y="2368905"/>
                  </a:lnTo>
                  <a:lnTo>
                    <a:pt x="0" y="2961119"/>
                  </a:lnTo>
                  <a:lnTo>
                    <a:pt x="171450" y="2961119"/>
                  </a:lnTo>
                  <a:lnTo>
                    <a:pt x="171450" y="2368905"/>
                  </a:lnTo>
                  <a:close/>
                </a:path>
                <a:path w="3524250" h="2961640">
                  <a:moveTo>
                    <a:pt x="1009611" y="592226"/>
                  </a:moveTo>
                  <a:lnTo>
                    <a:pt x="838174" y="592226"/>
                  </a:lnTo>
                  <a:lnTo>
                    <a:pt x="838174" y="2961132"/>
                  </a:lnTo>
                  <a:lnTo>
                    <a:pt x="1009611" y="2961132"/>
                  </a:lnTo>
                  <a:lnTo>
                    <a:pt x="1009611" y="592226"/>
                  </a:lnTo>
                  <a:close/>
                </a:path>
                <a:path w="3524250" h="2961640">
                  <a:moveTo>
                    <a:pt x="1847786" y="1184452"/>
                  </a:moveTo>
                  <a:lnTo>
                    <a:pt x="1676349" y="1184452"/>
                  </a:lnTo>
                  <a:lnTo>
                    <a:pt x="1676349" y="2961132"/>
                  </a:lnTo>
                  <a:lnTo>
                    <a:pt x="1847786" y="2961132"/>
                  </a:lnTo>
                  <a:lnTo>
                    <a:pt x="1847786" y="1184452"/>
                  </a:lnTo>
                  <a:close/>
                </a:path>
                <a:path w="3524250" h="2961640">
                  <a:moveTo>
                    <a:pt x="2685961" y="0"/>
                  </a:moveTo>
                  <a:lnTo>
                    <a:pt x="2514511" y="0"/>
                  </a:lnTo>
                  <a:lnTo>
                    <a:pt x="2514511" y="2961119"/>
                  </a:lnTo>
                  <a:lnTo>
                    <a:pt x="2685961" y="2961119"/>
                  </a:lnTo>
                  <a:lnTo>
                    <a:pt x="2685961" y="0"/>
                  </a:lnTo>
                  <a:close/>
                </a:path>
                <a:path w="3524250" h="2961640">
                  <a:moveTo>
                    <a:pt x="3524123" y="2368905"/>
                  </a:moveTo>
                  <a:lnTo>
                    <a:pt x="3352685" y="2368905"/>
                  </a:lnTo>
                  <a:lnTo>
                    <a:pt x="3352685" y="2961119"/>
                  </a:lnTo>
                  <a:lnTo>
                    <a:pt x="3524123" y="2961119"/>
                  </a:lnTo>
                  <a:lnTo>
                    <a:pt x="3524123" y="2368905"/>
                  </a:lnTo>
                  <a:close/>
                </a:path>
              </a:pathLst>
            </a:custGeom>
            <a:solidFill>
              <a:srgbClr val="49BE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13134733" y="5571602"/>
            <a:ext cx="81280" cy="200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50" spc="-204" dirty="0">
                <a:solidFill>
                  <a:srgbClr val="41AE8B"/>
                </a:solidFill>
                <a:latin typeface="Microsoft Sans Serif"/>
                <a:cs typeface="Microsoft Sans Serif"/>
              </a:rPr>
              <a:t>1</a:t>
            </a:r>
            <a:endParaRPr sz="1150">
              <a:latin typeface="Microsoft Sans Serif"/>
              <a:cs typeface="Microsoft Sans Serif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3942826" y="3794923"/>
            <a:ext cx="141605" cy="200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50" spc="270" dirty="0">
                <a:solidFill>
                  <a:srgbClr val="41AE8B"/>
                </a:solidFill>
                <a:latin typeface="Microsoft Sans Serif"/>
                <a:cs typeface="Microsoft Sans Serif"/>
              </a:rPr>
              <a:t>4</a:t>
            </a:r>
            <a:endParaRPr sz="1150">
              <a:latin typeface="Microsoft Sans Serif"/>
              <a:cs typeface="Microsoft Sans Serif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4781852" y="4387150"/>
            <a:ext cx="139700" cy="200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50" spc="254" dirty="0">
                <a:solidFill>
                  <a:srgbClr val="41AE8B"/>
                </a:solidFill>
                <a:latin typeface="Microsoft Sans Serif"/>
                <a:cs typeface="Microsoft Sans Serif"/>
              </a:rPr>
              <a:t>3</a:t>
            </a:r>
            <a:endParaRPr sz="1150">
              <a:latin typeface="Microsoft Sans Serif"/>
              <a:cs typeface="Microsoft Sans Serif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5618023" y="3202697"/>
            <a:ext cx="143510" cy="200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50" spc="290" dirty="0">
                <a:solidFill>
                  <a:srgbClr val="41AE8B"/>
                </a:solidFill>
                <a:latin typeface="Microsoft Sans Serif"/>
                <a:cs typeface="Microsoft Sans Serif"/>
              </a:rPr>
              <a:t>5</a:t>
            </a:r>
            <a:endParaRPr sz="1150">
              <a:latin typeface="Microsoft Sans Serif"/>
              <a:cs typeface="Microsoft Sans Serif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6487410" y="5571602"/>
            <a:ext cx="81280" cy="200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50" spc="-204" dirty="0">
                <a:solidFill>
                  <a:srgbClr val="41AE8B"/>
                </a:solidFill>
                <a:latin typeface="Microsoft Sans Serif"/>
                <a:cs typeface="Microsoft Sans Serif"/>
              </a:rPr>
              <a:t>1</a:t>
            </a:r>
            <a:endParaRPr sz="11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340</Words>
  <Application>Microsoft Office PowerPoint</Application>
  <PresentationFormat>Custom</PresentationFormat>
  <Paragraphs>107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Bahnschrift</vt:lpstr>
      <vt:lpstr>Calibri</vt:lpstr>
      <vt:lpstr>Microsoft Sans Serif</vt:lpstr>
      <vt:lpstr>Office Theme</vt:lpstr>
      <vt:lpstr>PowerPoint Presentation</vt:lpstr>
      <vt:lpstr>PowerPoint Presentation</vt:lpstr>
      <vt:lpstr>PowerPoint Presentation</vt:lpstr>
      <vt:lpstr>Dataset Details</vt:lpstr>
      <vt:lpstr>Methodology Steps</vt:lpstr>
      <vt:lpstr>Results</vt:lpstr>
      <vt:lpstr>Challenges</vt:lpstr>
      <vt:lpstr>Conclusions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poorna chandra</dc:creator>
  <cp:lastModifiedBy>poorna chandra</cp:lastModifiedBy>
  <cp:revision>1</cp:revision>
  <dcterms:created xsi:type="dcterms:W3CDTF">2024-11-17T19:24:38Z</dcterms:created>
  <dcterms:modified xsi:type="dcterms:W3CDTF">2024-11-18T05:37:15Z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2024-11-17T00:00:00Z</vt:filetime>
  </property>
  <property fmtid="{D5CDD505-2E9C-101B-9397-08002B2CF9AE}" pid="3" name="Creator">
    <vt:lpwstr>Chromium</vt:lpwstr>
  </property>
  <property fmtid="{D5CDD505-2E9C-101B-9397-08002B2CF9AE}" pid="4" name="LastSaved">
    <vt:filetime>2024-11-17T00:00:00Z</vt:filetime>
  </property>
</Properties>
</file>